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8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1" r:id="rId3"/>
    <p:sldMasterId id="2147483708" r:id="rId4"/>
    <p:sldMasterId id="2147483732" r:id="rId5"/>
    <p:sldMasterId id="2147483758" r:id="rId6"/>
    <p:sldMasterId id="2147483868" r:id="rId7"/>
    <p:sldMasterId id="2147483880" r:id="rId8"/>
    <p:sldMasterId id="2147483892" r:id="rId9"/>
  </p:sldMasterIdLst>
  <p:notesMasterIdLst>
    <p:notesMasterId r:id="rId58"/>
  </p:notesMasterIdLst>
  <p:sldIdLst>
    <p:sldId id="257" r:id="rId10"/>
    <p:sldId id="258" r:id="rId11"/>
    <p:sldId id="266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307" r:id="rId20"/>
    <p:sldId id="268" r:id="rId21"/>
    <p:sldId id="271" r:id="rId22"/>
    <p:sldId id="270" r:id="rId23"/>
    <p:sldId id="313" r:id="rId24"/>
    <p:sldId id="305" r:id="rId25"/>
    <p:sldId id="312" r:id="rId26"/>
    <p:sldId id="311" r:id="rId27"/>
    <p:sldId id="273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309" r:id="rId44"/>
    <p:sldId id="31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8" r:id="rId56"/>
    <p:sldId id="30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5a8f13bbba123c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8D8"/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4T00:44:21.177" idx="1">
    <p:pos x="7680" y="-14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8F968-4C92-4C42-92FB-DBDAE3BAFF5C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A75B-464D-4174-9B89-082E25D18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6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1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49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25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60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073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" y="1703614"/>
            <a:ext cx="10336193" cy="51543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09016" y="622300"/>
            <a:ext cx="5023336" cy="5154386"/>
          </a:xfrm>
          <a:custGeom>
            <a:avLst/>
            <a:gdLst>
              <a:gd name="connsiteX0" fmla="*/ 0 w 3904093"/>
              <a:gd name="connsiteY0" fmla="*/ 0 h 3294743"/>
              <a:gd name="connsiteX1" fmla="*/ 3904093 w 3904093"/>
              <a:gd name="connsiteY1" fmla="*/ 0 h 3294743"/>
              <a:gd name="connsiteX2" fmla="*/ 3904093 w 3904093"/>
              <a:gd name="connsiteY2" fmla="*/ 3294743 h 3294743"/>
              <a:gd name="connsiteX3" fmla="*/ 0 w 3904093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4093" h="3294743">
                <a:moveTo>
                  <a:pt x="0" y="0"/>
                </a:moveTo>
                <a:lnTo>
                  <a:pt x="3904093" y="0"/>
                </a:lnTo>
                <a:lnTo>
                  <a:pt x="3904093" y="3294743"/>
                </a:lnTo>
                <a:lnTo>
                  <a:pt x="0" y="3294743"/>
                </a:lnTo>
                <a:close/>
              </a:path>
            </a:pathLst>
          </a:custGeom>
          <a:effectLst>
            <a:outerShdw blurRad="1270000" dist="9525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89390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8650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5226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6110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29858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73369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5384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3119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13482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735654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67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6B67B6-CF12-421D-9656-9E810C9B1035}"/>
              </a:ext>
            </a:extLst>
          </p:cNvPr>
          <p:cNvSpPr/>
          <p:nvPr userDrawn="1"/>
        </p:nvSpPr>
        <p:spPr>
          <a:xfrm>
            <a:off x="-2" y="-2"/>
            <a:ext cx="12782551" cy="5176717"/>
          </a:xfrm>
          <a:custGeom>
            <a:avLst/>
            <a:gdLst>
              <a:gd name="connsiteX0" fmla="*/ 0 w 12620172"/>
              <a:gd name="connsiteY0" fmla="*/ 0 h 5110956"/>
              <a:gd name="connsiteX1" fmla="*/ 12620172 w 12620172"/>
              <a:gd name="connsiteY1" fmla="*/ 0 h 5110956"/>
              <a:gd name="connsiteX2" fmla="*/ 12574189 w 12620172"/>
              <a:gd name="connsiteY2" fmla="*/ 155228 h 5110956"/>
              <a:gd name="connsiteX3" fmla="*/ 12012306 w 12620172"/>
              <a:gd name="connsiteY3" fmla="*/ 1202096 h 5110956"/>
              <a:gd name="connsiteX4" fmla="*/ 10729106 w 12620172"/>
              <a:gd name="connsiteY4" fmla="*/ 2017920 h 5110956"/>
              <a:gd name="connsiteX5" fmla="*/ 9034399 w 12620172"/>
              <a:gd name="connsiteY5" fmla="*/ 1924810 h 5110956"/>
              <a:gd name="connsiteX6" fmla="*/ 6866234 w 12620172"/>
              <a:gd name="connsiteY6" fmla="*/ 2261780 h 5110956"/>
              <a:gd name="connsiteX7" fmla="*/ 5383917 w 12620172"/>
              <a:gd name="connsiteY7" fmla="*/ 3724942 h 5110956"/>
              <a:gd name="connsiteX8" fmla="*/ 2729021 w 12620172"/>
              <a:gd name="connsiteY8" fmla="*/ 5103862 h 5110956"/>
              <a:gd name="connsiteX9" fmla="*/ 622804 w 12620172"/>
              <a:gd name="connsiteY9" fmla="*/ 3818052 h 5110956"/>
              <a:gd name="connsiteX10" fmla="*/ 44119 w 12620172"/>
              <a:gd name="connsiteY10" fmla="*/ 2752480 h 5110956"/>
              <a:gd name="connsiteX11" fmla="*/ 0 w 12620172"/>
              <a:gd name="connsiteY11" fmla="*/ 2631161 h 511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20172" h="5110956">
                <a:moveTo>
                  <a:pt x="0" y="0"/>
                </a:moveTo>
                <a:lnTo>
                  <a:pt x="12620172" y="0"/>
                </a:lnTo>
                <a:lnTo>
                  <a:pt x="12574189" y="155228"/>
                </a:lnTo>
                <a:cubicBezTo>
                  <a:pt x="12450364" y="535360"/>
                  <a:pt x="12261203" y="906137"/>
                  <a:pt x="12012306" y="1202096"/>
                </a:cubicBezTo>
                <a:cubicBezTo>
                  <a:pt x="11689294" y="1587839"/>
                  <a:pt x="11220262" y="1911507"/>
                  <a:pt x="10729106" y="2017920"/>
                </a:cubicBezTo>
                <a:cubicBezTo>
                  <a:pt x="10167154" y="2133199"/>
                  <a:pt x="9587502" y="2053390"/>
                  <a:pt x="9034399" y="1924810"/>
                </a:cubicBezTo>
                <a:cubicBezTo>
                  <a:pt x="8392798" y="1778493"/>
                  <a:pt x="7503408" y="1849435"/>
                  <a:pt x="6866234" y="2261780"/>
                </a:cubicBezTo>
                <a:cubicBezTo>
                  <a:pt x="6255608" y="2651956"/>
                  <a:pt x="5852949" y="3184015"/>
                  <a:pt x="5383917" y="3724942"/>
                </a:cubicBezTo>
                <a:cubicBezTo>
                  <a:pt x="4698070" y="4509730"/>
                  <a:pt x="3826378" y="5188104"/>
                  <a:pt x="2729021" y="5103862"/>
                </a:cubicBezTo>
                <a:cubicBezTo>
                  <a:pt x="1857330" y="5041789"/>
                  <a:pt x="1122810" y="4509730"/>
                  <a:pt x="622804" y="3818052"/>
                </a:cubicBezTo>
                <a:cubicBezTo>
                  <a:pt x="383862" y="3492167"/>
                  <a:pt x="194701" y="3128870"/>
                  <a:pt x="44119" y="2752480"/>
                </a:cubicBezTo>
                <a:lnTo>
                  <a:pt x="0" y="2631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FEB48B5-7401-467D-B293-61B2138EA4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2185343" cy="4934857"/>
          </a:xfrm>
          <a:custGeom>
            <a:avLst/>
            <a:gdLst>
              <a:gd name="connsiteX0" fmla="*/ 0 w 10656832"/>
              <a:gd name="connsiteY0" fmla="*/ 0 h 4315836"/>
              <a:gd name="connsiteX1" fmla="*/ 10656832 w 10656832"/>
              <a:gd name="connsiteY1" fmla="*/ 0 h 4315836"/>
              <a:gd name="connsiteX2" fmla="*/ 10618003 w 10656832"/>
              <a:gd name="connsiteY2" fmla="*/ 131079 h 4315836"/>
              <a:gd name="connsiteX3" fmla="*/ 10143533 w 10656832"/>
              <a:gd name="connsiteY3" fmla="*/ 1015084 h 4315836"/>
              <a:gd name="connsiteX4" fmla="*/ 9059962 w 10656832"/>
              <a:gd name="connsiteY4" fmla="*/ 1703989 h 4315836"/>
              <a:gd name="connsiteX5" fmla="*/ 7628903 w 10656832"/>
              <a:gd name="connsiteY5" fmla="*/ 1625364 h 4315836"/>
              <a:gd name="connsiteX6" fmla="*/ 5798043 w 10656832"/>
              <a:gd name="connsiteY6" fmla="*/ 1909911 h 4315836"/>
              <a:gd name="connsiteX7" fmla="*/ 4546332 w 10656832"/>
              <a:gd name="connsiteY7" fmla="*/ 3145447 h 4315836"/>
              <a:gd name="connsiteX8" fmla="*/ 2304463 w 10656832"/>
              <a:gd name="connsiteY8" fmla="*/ 4309846 h 4315836"/>
              <a:gd name="connsiteX9" fmla="*/ 525913 w 10656832"/>
              <a:gd name="connsiteY9" fmla="*/ 3224072 h 4315836"/>
              <a:gd name="connsiteX10" fmla="*/ 37255 w 10656832"/>
              <a:gd name="connsiteY10" fmla="*/ 2324272 h 4315836"/>
              <a:gd name="connsiteX11" fmla="*/ 0 w 10656832"/>
              <a:gd name="connsiteY11" fmla="*/ 2221827 h 43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6832" h="4315836">
                <a:moveTo>
                  <a:pt x="0" y="0"/>
                </a:moveTo>
                <a:lnTo>
                  <a:pt x="10656832" y="0"/>
                </a:lnTo>
                <a:lnTo>
                  <a:pt x="10618003" y="131079"/>
                </a:lnTo>
                <a:cubicBezTo>
                  <a:pt x="10513441" y="452073"/>
                  <a:pt x="10353708" y="765168"/>
                  <a:pt x="10143533" y="1015084"/>
                </a:cubicBezTo>
                <a:cubicBezTo>
                  <a:pt x="9870772" y="1340816"/>
                  <a:pt x="9474708" y="1614131"/>
                  <a:pt x="9059962" y="1703989"/>
                </a:cubicBezTo>
                <a:cubicBezTo>
                  <a:pt x="8585434" y="1801334"/>
                  <a:pt x="8095959" y="1733941"/>
                  <a:pt x="7628903" y="1625364"/>
                </a:cubicBezTo>
                <a:cubicBezTo>
                  <a:pt x="7087117" y="1501810"/>
                  <a:pt x="6336091" y="1561715"/>
                  <a:pt x="5798043" y="1909911"/>
                </a:cubicBezTo>
                <a:cubicBezTo>
                  <a:pt x="5282413" y="2239387"/>
                  <a:pt x="4942396" y="2688673"/>
                  <a:pt x="4546332" y="3145447"/>
                </a:cubicBezTo>
                <a:cubicBezTo>
                  <a:pt x="3967183" y="3808144"/>
                  <a:pt x="3231102" y="4380983"/>
                  <a:pt x="2304463" y="4309846"/>
                </a:cubicBezTo>
                <a:cubicBezTo>
                  <a:pt x="1568382" y="4257430"/>
                  <a:pt x="948132" y="3808144"/>
                  <a:pt x="525913" y="3224072"/>
                </a:cubicBezTo>
                <a:cubicBezTo>
                  <a:pt x="324144" y="2948885"/>
                  <a:pt x="164411" y="2642107"/>
                  <a:pt x="37255" y="2324272"/>
                </a:cubicBezTo>
                <a:lnTo>
                  <a:pt x="0" y="22218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4682023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7290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9813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59152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4796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179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Chivo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ceteros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verterem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his, sea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eius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iisque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Et vis stet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dolorem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perpetua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diam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affert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labores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69656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B5204-28C8-E44F-A86F-32B498F4E9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131 w 12192000"/>
              <a:gd name="connsiteY0" fmla="*/ 838931 h 6858000"/>
              <a:gd name="connsiteX1" fmla="*/ 11276869 w 12192000"/>
              <a:gd name="connsiteY1" fmla="*/ 838931 h 6858000"/>
              <a:gd name="connsiteX2" fmla="*/ 11276869 w 12192000"/>
              <a:gd name="connsiteY2" fmla="*/ 5893657 h 6858000"/>
              <a:gd name="connsiteX3" fmla="*/ 915131 w 12192000"/>
              <a:gd name="connsiteY3" fmla="*/ 5893657 h 6858000"/>
              <a:gd name="connsiteX4" fmla="*/ 838200 w 12192000"/>
              <a:gd name="connsiteY4" fmla="*/ 762000 h 6858000"/>
              <a:gd name="connsiteX5" fmla="*/ 838200 w 12192000"/>
              <a:gd name="connsiteY5" fmla="*/ 5970588 h 6858000"/>
              <a:gd name="connsiteX6" fmla="*/ 11353800 w 12192000"/>
              <a:gd name="connsiteY6" fmla="*/ 5970588 h 6858000"/>
              <a:gd name="connsiteX7" fmla="*/ 11353800 w 12192000"/>
              <a:gd name="connsiteY7" fmla="*/ 7620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131" y="838931"/>
                </a:moveTo>
                <a:lnTo>
                  <a:pt x="11276869" y="838931"/>
                </a:lnTo>
                <a:lnTo>
                  <a:pt x="11276869" y="5893657"/>
                </a:lnTo>
                <a:lnTo>
                  <a:pt x="915131" y="5893657"/>
                </a:lnTo>
                <a:close/>
                <a:moveTo>
                  <a:pt x="838200" y="762000"/>
                </a:moveTo>
                <a:lnTo>
                  <a:pt x="838200" y="5970588"/>
                </a:lnTo>
                <a:lnTo>
                  <a:pt x="11353800" y="5970588"/>
                </a:lnTo>
                <a:lnTo>
                  <a:pt x="11353800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4BB6CA-D6FD-4640-9A59-A33350DBE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2"/>
                </a:solidFill>
              </a:defRPr>
            </a:lvl2pPr>
            <a:lvl3pPr marL="914400" indent="0" algn="ctr">
              <a:buNone/>
              <a:defRPr>
                <a:solidFill>
                  <a:schemeClr val="bg2"/>
                </a:solidFill>
              </a:defRPr>
            </a:lvl3pPr>
            <a:lvl4pPr marL="1371600" indent="0" algn="ctr">
              <a:buNone/>
              <a:defRPr>
                <a:solidFill>
                  <a:schemeClr val="bg2"/>
                </a:solidFill>
              </a:defRPr>
            </a:lvl4pPr>
            <a:lvl5pPr marL="18288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9597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9056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64619"/>
            <a:ext cx="10515600" cy="265166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Chivo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055949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F88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BB8533-D7B6-644D-BD33-D13D8516B8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62000"/>
            <a:ext cx="10515600" cy="5208588"/>
          </a:xfrm>
          <a:solidFill>
            <a:schemeClr val="bg1">
              <a:alpha val="34000"/>
            </a:schemeClr>
          </a:solidFill>
        </p:spPr>
        <p:txBody>
          <a:bodyPr anchor="ctr"/>
          <a:lstStyle>
            <a:lvl1pPr marL="0" indent="0" algn="ctr">
              <a:buNone/>
              <a:defRPr b="0" i="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7921" y="2276475"/>
            <a:ext cx="4478079" cy="1325563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0B1C4F-631A-2841-BCDB-E21EE524FA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17921" y="3602038"/>
            <a:ext cx="4478079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2"/>
                </a:solidFill>
              </a:defRPr>
            </a:lvl2pPr>
            <a:lvl3pPr marL="914400" indent="0" algn="ctr">
              <a:buNone/>
              <a:defRPr>
                <a:solidFill>
                  <a:schemeClr val="bg2"/>
                </a:solidFill>
              </a:defRPr>
            </a:lvl3pPr>
            <a:lvl4pPr marL="1371600" indent="0" algn="ctr">
              <a:buNone/>
              <a:defRPr>
                <a:solidFill>
                  <a:schemeClr val="bg2"/>
                </a:solidFill>
              </a:defRPr>
            </a:lvl4pPr>
            <a:lvl5pPr marL="18288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9649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3344" y="0"/>
            <a:ext cx="4405312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5660800-BC7C-3D4D-BB4D-D14309B62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772" y="1446028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BB0B1F9-E45E-7246-93FB-0390711AB9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772" y="4580749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C7732C0-67A9-5747-8D6C-C098C12A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80474" y="1446028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5FCAB5F-601E-724F-A4FC-9B65024475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0474" y="4580749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844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86196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491" y="365126"/>
            <a:ext cx="5181600" cy="266945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9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6213" y="3214688"/>
            <a:ext cx="5181600" cy="3141661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69826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4A015D-571F-1F4B-974B-CBD2C44674A0}"/>
              </a:ext>
            </a:extLst>
          </p:cNvPr>
          <p:cNvSpPr/>
          <p:nvPr userDrawn="1"/>
        </p:nvSpPr>
        <p:spPr>
          <a:xfrm>
            <a:off x="3687412" y="0"/>
            <a:ext cx="4677631" cy="6858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8827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5" y="0"/>
            <a:ext cx="3678237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9634" y="1496290"/>
            <a:ext cx="3913187" cy="4723536"/>
          </a:xfrm>
        </p:spPr>
        <p:txBody>
          <a:bodyPr/>
          <a:lstStyle>
            <a:lvl1pPr marL="0" indent="0">
              <a:buNone/>
              <a:defRPr b="0" i="0"/>
            </a:lvl1pPr>
            <a:lvl2pPr marL="457200" indent="0">
              <a:buNone/>
              <a:defRPr b="0" i="0"/>
            </a:lvl2pPr>
            <a:lvl3pPr marL="914400" indent="0">
              <a:buNone/>
              <a:defRPr b="0" i="0"/>
            </a:lvl3pPr>
            <a:lvl4pPr marL="1371600" indent="0">
              <a:buNone/>
              <a:defRPr b="0" i="0"/>
            </a:lvl4pPr>
            <a:lvl5pPr marL="1828800" indent="0">
              <a:buNone/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968" y="401781"/>
            <a:ext cx="3896519" cy="109450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DEBD39-CAFB-764B-A906-1F6F43175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1055" y="4281054"/>
            <a:ext cx="3328194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18EBCA8-64DD-DE4F-8610-06030AD6F5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5849" y="1732683"/>
            <a:ext cx="3333400" cy="2548371"/>
          </a:xfrm>
        </p:spPr>
        <p:txBody>
          <a:bodyPr anchor="b"/>
          <a:lstStyle>
            <a:lvl1pPr marL="0" indent="0">
              <a:buNone/>
              <a:defRPr b="1" i="0" cap="all" baseline="0">
                <a:latin typeface="Oswald SemiBold" pitchFamily="2" charset="77"/>
              </a:defRPr>
            </a:lvl1pPr>
            <a:lvl2pPr marL="457200" indent="0">
              <a:buNone/>
              <a:defRPr b="1" i="0" cap="all" baseline="0">
                <a:latin typeface="Oswald SemiBold" pitchFamily="2" charset="77"/>
              </a:defRPr>
            </a:lvl2pPr>
            <a:lvl3pPr marL="914400" indent="0">
              <a:buNone/>
              <a:defRPr b="1" i="0" cap="all" baseline="0">
                <a:latin typeface="Oswald SemiBold" pitchFamily="2" charset="77"/>
              </a:defRPr>
            </a:lvl3pPr>
            <a:lvl4pPr marL="1371600" indent="0">
              <a:buNone/>
              <a:defRPr b="1" i="0" cap="all" baseline="0">
                <a:latin typeface="Oswald SemiBold" pitchFamily="2" charset="77"/>
              </a:defRPr>
            </a:lvl4pPr>
            <a:lvl5pPr marL="1828800" indent="0">
              <a:buNone/>
              <a:defRPr b="1" i="0" cap="all" baseline="0">
                <a:latin typeface="Oswald SemiBold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592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6" y="2228131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956" y="2228130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51766" y="2228129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4" y="3429002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2956" y="3429001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1764" y="3429000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285817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972410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972409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972408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4173281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4173280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4173279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043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circle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972410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972409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972408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4173281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4173280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4173279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2201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403642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403641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403640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3145719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3145718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3145717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F725F5F-29EC-7A46-867A-CB9D50B0E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4143" y="4704781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B1D89C0-DF86-9545-9067-BA2DAC653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70627" y="4704780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4CABBFD-2B5D-444F-B158-905AE8E47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110" y="4704779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4232E4-32B2-BD43-9691-9BBD9351E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4141" y="5446858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C0A11A7-0907-614C-8968-1586880AB5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70625" y="5446857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82C0728-65EA-464F-9DD9-96CB9AFFB3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67108" y="5446856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2194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277" y="4774196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5761" y="4774195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2244" y="4774194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110A1B4-AB77-864B-B93F-F28A82526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76" y="1947278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911B599-DCFD-2A4C-816B-38B258B72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5760" y="1947278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41FAB79-2CD0-1F4F-8D6D-89BBDBD10E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2243" y="1947277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CBA4-BF0F-F64D-A26B-C41A89039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276" y="603183"/>
            <a:ext cx="10979654" cy="810532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6472027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635213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36" y="4061401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6680" y="4061400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40624" y="4061399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64567" y="4061398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2064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5398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8476" y="5039833"/>
            <a:ext cx="5470790" cy="1453042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328E688-4C96-3741-B36A-E07F7575E2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736" y="5039832"/>
            <a:ext cx="5470790" cy="1453042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735F7D-60F3-B145-8311-B30F1DF63C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8476" y="4469219"/>
            <a:ext cx="5470790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852C7C0-65BA-1D4D-8A01-2388FE2C2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2736" y="4469218"/>
            <a:ext cx="5470790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62780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3428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4662" y="5613991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328E688-4C96-3741-B36A-E07F7575E2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736" y="5613990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735F7D-60F3-B145-8311-B30F1DF63C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4662" y="5043377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852C7C0-65BA-1D4D-8A01-2388FE2C2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2736" y="5043376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47342-243E-EA42-8B1C-33FAC522BA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36587" y="5613990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C4EF7-2E45-A142-A612-2BF9D714DF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587" y="5043376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28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06586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5770" y="2322193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29846" y="2322192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655E03-1B41-0643-886E-78DF89046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5770" y="4376148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EC3778-6871-3F46-8EE3-A1C813759D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9846" y="4376147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173943D-8970-6940-B28D-1826D9D8AE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91" y="4366865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CB3FA68-8FF9-B64E-B527-A0CFCFF97C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070" y="2324060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4A625-885B-E04E-8BFC-79A5BD6A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solidFill>
            <a:schemeClr val="accent1">
              <a:lumMod val="10000"/>
              <a:lumOff val="90000"/>
            </a:schemeClr>
          </a:solidFill>
        </p:spPr>
        <p:txBody>
          <a:bodyPr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15102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1231034"/>
            <a:ext cx="3207255" cy="219796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289588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7179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655E03-1B41-0643-886E-78DF89046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5770" y="4376148"/>
            <a:ext cx="6418030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173943D-8970-6940-B28D-1826D9D8AE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91" y="4366865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CB3FA68-8FF9-B64E-B527-A0CFCFF97C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070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4A625-885B-E04E-8BFC-79A5BD6A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noFill/>
        </p:spPr>
        <p:txBody>
          <a:bodyPr>
            <a:normAutofit/>
          </a:bodyPr>
          <a:lstStyle>
            <a:lvl1pPr algn="ctr">
              <a:defRPr sz="36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AA4EDCC-12FD-2F4B-8085-FA396D7440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4782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8B7584C-4C1C-894B-9823-E37B760A35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17494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908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5786F8-1EBE-A34F-8FF0-691916AD4E7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951" y="517848"/>
            <a:ext cx="8800097" cy="988579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3429000"/>
            <a:ext cx="4059936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C53FD0C-B1DC-E141-90F0-958953CFC6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2064" y="3429000"/>
            <a:ext cx="4059936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F5F0BC-E255-C841-9FB2-D5898ADF33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95951" y="1699219"/>
            <a:ext cx="8800096" cy="795787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/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3C10868-D381-D148-A04D-51D793729E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847" y="4719762"/>
            <a:ext cx="3036306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bg2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56925B-FE49-864C-BCE2-2C4BDFAA00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7847" y="3793503"/>
            <a:ext cx="3036305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bg2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98114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128" y="4698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1129" y="3772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4698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772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5209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1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3552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33190" y="4778308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3191" y="3852049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0855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7190" y="4778308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7191" y="3852049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1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1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31911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774193"/>
            <a:ext cx="407213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72130" y="4774195"/>
            <a:ext cx="408127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3400" y="4774194"/>
            <a:ext cx="403860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110A1B4-AB77-864B-B93F-F28A82526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47278"/>
            <a:ext cx="4059936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911B599-DCFD-2A4C-816B-38B258B72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2130" y="1947278"/>
            <a:ext cx="4059936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41FAB79-2CD0-1F4F-8D6D-89BBDBD10E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3400" y="1947277"/>
            <a:ext cx="4038600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CBA4-BF0F-F64D-A26B-C41A8903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76" y="603183"/>
            <a:ext cx="10979654" cy="810532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05167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0"/>
            <a:ext cx="8236454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35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8"/>
            <a:ext cx="100324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3"/>
            <a:ext cx="100324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079209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0"/>
            <a:ext cx="7398254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73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77" y="1231034"/>
            <a:ext cx="4431771" cy="2197966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8753" y="0"/>
            <a:ext cx="5131981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1477" y="3429000"/>
            <a:ext cx="4431771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8127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7" y="1231034"/>
            <a:ext cx="3506969" cy="4553078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80114" y="0"/>
            <a:ext cx="4431772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43014" y="1231034"/>
            <a:ext cx="3506969" cy="4553078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i="0"/>
            </a:lvl1pPr>
            <a:lvl2pPr marL="457200" indent="0" algn="l">
              <a:buNone/>
              <a:defRPr sz="1600" b="0" i="0"/>
            </a:lvl2pPr>
            <a:lvl3pPr marL="914400" indent="0" algn="l">
              <a:buNone/>
              <a:defRPr sz="1400" b="0" i="0"/>
            </a:lvl3pPr>
            <a:lvl4pPr marL="1371600" indent="0" algn="l">
              <a:buNone/>
              <a:defRPr sz="1200" b="0" i="0"/>
            </a:lvl4pPr>
            <a:lvl5pPr marL="1828800" indent="0" algn="l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24933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967784"/>
            <a:ext cx="7323826" cy="89547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1998921"/>
            <a:ext cx="7323826" cy="42217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93629" y="2459614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570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89" y="224003"/>
            <a:ext cx="7323826" cy="895478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681398"/>
            <a:ext cx="10292316" cy="32010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8490" y="1119482"/>
            <a:ext cx="7323826" cy="1540652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31078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875829"/>
            <a:ext cx="11443710" cy="76669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8231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2316" y="3845646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96402" y="3845646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00E4FC5-3C29-A34A-9ED0-9BB0AABEE5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2316" y="365125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A2362EC-5402-4541-ADB3-E692FB79A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6" y="3845646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461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365125"/>
            <a:ext cx="3207255" cy="21979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71140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68134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2766219"/>
            <a:ext cx="7915442" cy="3454472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BDCB00E-E181-034A-B4E2-2FB1C9C17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599" y="2766219"/>
            <a:ext cx="3207255" cy="3454472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938028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697634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3540" y="697634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4145" y="3532908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23540" y="3532908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DFC60-50BC-894B-8B80-24E61B8F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34" y="1888691"/>
            <a:ext cx="528086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80F8A3-B225-6547-B2D1-86354B64A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3435925"/>
            <a:ext cx="5257800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4484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63383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A830-0C08-7643-B5FE-31305898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B6C3-2239-C84E-91D3-4A770CB16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9248-CF74-654F-A717-216FEE5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19FC7-A5DE-C744-B3B5-6D0A4B6B5B2B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DB55-3CDC-6446-A034-741394EA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5764E-077A-7E4C-A650-9D8D8C1D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818E57-5B6E-4F4A-A4EC-583B6710C55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9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960096" y="-9098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267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79"/>
            <a:ext cx="44638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387239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437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3838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E97EE-C957-C846-9C32-6724A4C9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19FC7-A5DE-C744-B3B5-6D0A4B6B5B2B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ADD2A-9233-634E-9916-74D6FCC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D8A47-587D-0B4A-82D5-E0DACB93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818E57-5B6E-4F4A-A4EC-583B6710C55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23834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8662" y="2111542"/>
            <a:ext cx="5434121" cy="338087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0143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E2CCB7-BCA4-2244-A3B0-1415F94EBE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3900" y="1847850"/>
            <a:ext cx="5572125" cy="313372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7025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9453" y="1649068"/>
            <a:ext cx="5906319" cy="4429926"/>
          </a:xfrm>
          <a:prstGeom prst="roundRect">
            <a:avLst>
              <a:gd name="adj" fmla="val 1396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755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245" cy="27521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233A4F3-CEA0-D44E-952E-1FF531E8CB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56214" y="726109"/>
            <a:ext cx="4203747" cy="5626100"/>
          </a:xfrm>
          <a:prstGeom prst="roundRect">
            <a:avLst>
              <a:gd name="adj" fmla="val 1396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4654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C96F7C6-E891-3F4A-8131-15DD9EDFE5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7213" y="2335901"/>
            <a:ext cx="2119105" cy="2662445"/>
          </a:xfrm>
          <a:ln>
            <a:noFill/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36DD2D-1DBF-5D43-AAB7-8B3606A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994578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7581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04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4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6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9403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19402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519236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519235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303545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303545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087855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087854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67163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7156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47491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2434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5160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3797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9206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223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5193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6026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805238"/>
          </a:xfrm>
          <a:solidFill>
            <a:schemeClr val="tx2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5947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3" y="1412777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3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29516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39343" cy="6858000"/>
          </a:xfrm>
          <a:solidFill>
            <a:schemeClr val="tx2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9" y="365126"/>
            <a:ext cx="6482443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258285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106886" cy="6858000"/>
          </a:xfrm>
          <a:custGeom>
            <a:avLst/>
            <a:gdLst>
              <a:gd name="connsiteX0" fmla="*/ 0 w 4539343"/>
              <a:gd name="connsiteY0" fmla="*/ 0 h 6858000"/>
              <a:gd name="connsiteX1" fmla="*/ 4539343 w 4539343"/>
              <a:gd name="connsiteY1" fmla="*/ 0 h 6858000"/>
              <a:gd name="connsiteX2" fmla="*/ 4539343 w 4539343"/>
              <a:gd name="connsiteY2" fmla="*/ 6858000 h 6858000"/>
              <a:gd name="connsiteX3" fmla="*/ 0 w 4539343"/>
              <a:gd name="connsiteY3" fmla="*/ 6858000 h 6858000"/>
              <a:gd name="connsiteX4" fmla="*/ 0 w 4539343"/>
              <a:gd name="connsiteY4" fmla="*/ 0 h 6858000"/>
              <a:gd name="connsiteX0" fmla="*/ 0 w 6106886"/>
              <a:gd name="connsiteY0" fmla="*/ 0 h 6858000"/>
              <a:gd name="connsiteX1" fmla="*/ 4539343 w 6106886"/>
              <a:gd name="connsiteY1" fmla="*/ 0 h 6858000"/>
              <a:gd name="connsiteX2" fmla="*/ 6106886 w 6106886"/>
              <a:gd name="connsiteY2" fmla="*/ 6858000 h 6858000"/>
              <a:gd name="connsiteX3" fmla="*/ 0 w 6106886"/>
              <a:gd name="connsiteY3" fmla="*/ 6858000 h 6858000"/>
              <a:gd name="connsiteX4" fmla="*/ 0 w 6106886"/>
              <a:gd name="connsiteY4" fmla="*/ 0 h 6858000"/>
              <a:gd name="connsiteX0" fmla="*/ 0 w 6106886"/>
              <a:gd name="connsiteY0" fmla="*/ 0 h 6858000"/>
              <a:gd name="connsiteX1" fmla="*/ 2416628 w 6106886"/>
              <a:gd name="connsiteY1" fmla="*/ 0 h 6858000"/>
              <a:gd name="connsiteX2" fmla="*/ 6106886 w 6106886"/>
              <a:gd name="connsiteY2" fmla="*/ 6858000 h 6858000"/>
              <a:gd name="connsiteX3" fmla="*/ 0 w 6106886"/>
              <a:gd name="connsiteY3" fmla="*/ 6858000 h 6858000"/>
              <a:gd name="connsiteX4" fmla="*/ 0 w 610688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886" h="6858000">
                <a:moveTo>
                  <a:pt x="0" y="0"/>
                </a:moveTo>
                <a:lnTo>
                  <a:pt x="2416628" y="0"/>
                </a:lnTo>
                <a:lnTo>
                  <a:pt x="61068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7" y="365126"/>
            <a:ext cx="8033656" cy="8250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41191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41863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5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3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1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90230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0385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5672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8503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6773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2440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0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1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0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0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89249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4777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9484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4334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7781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043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746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3553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619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7645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3B5DD0-7255-1D43-A127-4F16E60B7978}"/>
              </a:ext>
            </a:extLst>
          </p:cNvPr>
          <p:cNvGrpSpPr/>
          <p:nvPr userDrawn="1"/>
        </p:nvGrpSpPr>
        <p:grpSpPr>
          <a:xfrm>
            <a:off x="0" y="4157663"/>
            <a:ext cx="12192000" cy="2700338"/>
            <a:chOff x="0" y="1853514"/>
            <a:chExt cx="13504040" cy="210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D4B2BB-C8B0-3E4D-A5F1-8E4C6BE1CE85}"/>
                </a:ext>
              </a:extLst>
            </p:cNvPr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ECFD78-D5F7-D446-B7D1-368EA13452E7}"/>
                </a:ext>
              </a:extLst>
            </p:cNvPr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E2605-23F0-FC42-A2C8-9C97170C5FE7}"/>
                </a:ext>
              </a:extLst>
            </p:cNvPr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A25255-EA77-064C-89FB-388DBB57E94A}"/>
                </a:ext>
              </a:extLst>
            </p:cNvPr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3CC83F-CB96-334F-83C7-B43B4E7B947A}"/>
              </a:ext>
            </a:extLst>
          </p:cNvPr>
          <p:cNvGrpSpPr/>
          <p:nvPr userDrawn="1"/>
        </p:nvGrpSpPr>
        <p:grpSpPr>
          <a:xfrm>
            <a:off x="0" y="1457325"/>
            <a:ext cx="12192000" cy="2700338"/>
            <a:chOff x="0" y="1853514"/>
            <a:chExt cx="13504040" cy="21006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2BAD0E-21E3-C74E-89F1-D29B364D5C00}"/>
                </a:ext>
              </a:extLst>
            </p:cNvPr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5C7610-DF9F-9E49-BC50-D2B9DAB2DF71}"/>
                </a:ext>
              </a:extLst>
            </p:cNvPr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742E82-71A4-B440-9328-C78220EA5867}"/>
                </a:ext>
              </a:extLst>
            </p:cNvPr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722F8D-812C-644E-A964-3D577A4ED23E}"/>
                </a:ext>
              </a:extLst>
            </p:cNvPr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57325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4157663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457325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4157663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7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4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799" y="3497694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41184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7999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0298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6394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4167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7743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3212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537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5591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2176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7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217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3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79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79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1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35910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1219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6357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830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4392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8626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0159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6270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189997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62101" y="2189996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002" y="2189995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9904" y="2189994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3210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414493"/>
            <a:ext cx="4369230" cy="4369230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9403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447"/>
            <a:ext cx="10515600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4570" y="1414493"/>
            <a:ext cx="4369230" cy="4369230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06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35054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189997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62101" y="2189996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002" y="2189995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9904" y="2189994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8377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D0FC7A-79CA-B549-9BE3-0B6E6A93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4677"/>
          </a:xfrm>
        </p:spPr>
        <p:txBody>
          <a:bodyPr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188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284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026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730602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99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429000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661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778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80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988944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82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62650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A00C520-146B-419F-817C-1923F36588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203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45BB9F-E171-4601-A32D-F4B6D18F0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3C3575-8F7B-422C-9D29-C888414BC9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8033" y="1028700"/>
            <a:ext cx="2666693" cy="4800600"/>
          </a:xfrm>
          <a:custGeom>
            <a:avLst/>
            <a:gdLst>
              <a:gd name="connsiteX0" fmla="*/ 190504 w 2666693"/>
              <a:gd name="connsiteY0" fmla="*/ 0 h 4800600"/>
              <a:gd name="connsiteX1" fmla="*/ 2476496 w 2666693"/>
              <a:gd name="connsiteY1" fmla="*/ 0 h 4800600"/>
              <a:gd name="connsiteX2" fmla="*/ 2663130 w 2666693"/>
              <a:gd name="connsiteY2" fmla="*/ 152111 h 4800600"/>
              <a:gd name="connsiteX3" fmla="*/ 2666693 w 2666693"/>
              <a:gd name="connsiteY3" fmla="*/ 187459 h 4800600"/>
              <a:gd name="connsiteX4" fmla="*/ 2666693 w 2666693"/>
              <a:gd name="connsiteY4" fmla="*/ 4613142 h 4800600"/>
              <a:gd name="connsiteX5" fmla="*/ 2663130 w 2666693"/>
              <a:gd name="connsiteY5" fmla="*/ 4648489 h 4800600"/>
              <a:gd name="connsiteX6" fmla="*/ 2476496 w 2666693"/>
              <a:gd name="connsiteY6" fmla="*/ 4800600 h 4800600"/>
              <a:gd name="connsiteX7" fmla="*/ 190504 w 2666693"/>
              <a:gd name="connsiteY7" fmla="*/ 4800600 h 4800600"/>
              <a:gd name="connsiteX8" fmla="*/ 0 w 2666693"/>
              <a:gd name="connsiteY8" fmla="*/ 4610096 h 4800600"/>
              <a:gd name="connsiteX9" fmla="*/ 0 w 2666693"/>
              <a:gd name="connsiteY9" fmla="*/ 190504 h 4800600"/>
              <a:gd name="connsiteX10" fmla="*/ 190504 w 2666693"/>
              <a:gd name="connsiteY10" fmla="*/ 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6693" h="4800600">
                <a:moveTo>
                  <a:pt x="190504" y="0"/>
                </a:moveTo>
                <a:lnTo>
                  <a:pt x="2476496" y="0"/>
                </a:lnTo>
                <a:cubicBezTo>
                  <a:pt x="2568557" y="0"/>
                  <a:pt x="2645366" y="65302"/>
                  <a:pt x="2663130" y="152111"/>
                </a:cubicBezTo>
                <a:lnTo>
                  <a:pt x="2666693" y="187459"/>
                </a:lnTo>
                <a:lnTo>
                  <a:pt x="2666693" y="4613142"/>
                </a:lnTo>
                <a:lnTo>
                  <a:pt x="2663130" y="4648489"/>
                </a:lnTo>
                <a:cubicBezTo>
                  <a:pt x="2645366" y="4735299"/>
                  <a:pt x="2568557" y="4800600"/>
                  <a:pt x="2476496" y="4800600"/>
                </a:cubicBezTo>
                <a:lnTo>
                  <a:pt x="190504" y="4800600"/>
                </a:lnTo>
                <a:cubicBezTo>
                  <a:pt x="85292" y="4800600"/>
                  <a:pt x="0" y="4715308"/>
                  <a:pt x="0" y="4610096"/>
                </a:cubicBezTo>
                <a:lnTo>
                  <a:pt x="0" y="190504"/>
                </a:lnTo>
                <a:cubicBezTo>
                  <a:pt x="0" y="85292"/>
                  <a:pt x="85292" y="0"/>
                  <a:pt x="1905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5A5668-AD06-434C-B3F4-5AA648DEE5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67432" y="1028700"/>
            <a:ext cx="2667000" cy="2317750"/>
          </a:xfrm>
          <a:custGeom>
            <a:avLst/>
            <a:gdLst>
              <a:gd name="connsiteX0" fmla="*/ 165557 w 2667000"/>
              <a:gd name="connsiteY0" fmla="*/ 0 h 2317750"/>
              <a:gd name="connsiteX1" fmla="*/ 2501443 w 2667000"/>
              <a:gd name="connsiteY1" fmla="*/ 0 h 2317750"/>
              <a:gd name="connsiteX2" fmla="*/ 2667000 w 2667000"/>
              <a:gd name="connsiteY2" fmla="*/ 165557 h 2317750"/>
              <a:gd name="connsiteX3" fmla="*/ 2667000 w 2667000"/>
              <a:gd name="connsiteY3" fmla="*/ 2152193 h 2317750"/>
              <a:gd name="connsiteX4" fmla="*/ 2501443 w 2667000"/>
              <a:gd name="connsiteY4" fmla="*/ 2317750 h 2317750"/>
              <a:gd name="connsiteX5" fmla="*/ 165557 w 2667000"/>
              <a:gd name="connsiteY5" fmla="*/ 2317750 h 2317750"/>
              <a:gd name="connsiteX6" fmla="*/ 0 w 2667000"/>
              <a:gd name="connsiteY6" fmla="*/ 2152193 h 2317750"/>
              <a:gd name="connsiteX7" fmla="*/ 0 w 2667000"/>
              <a:gd name="connsiteY7" fmla="*/ 165557 h 2317750"/>
              <a:gd name="connsiteX8" fmla="*/ 165557 w 2667000"/>
              <a:gd name="connsiteY8" fmla="*/ 0 h 23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7000" h="2317750">
                <a:moveTo>
                  <a:pt x="165557" y="0"/>
                </a:moveTo>
                <a:lnTo>
                  <a:pt x="2501443" y="0"/>
                </a:lnTo>
                <a:cubicBezTo>
                  <a:pt x="2592878" y="0"/>
                  <a:pt x="2667000" y="74122"/>
                  <a:pt x="2667000" y="165557"/>
                </a:cubicBezTo>
                <a:lnTo>
                  <a:pt x="2667000" y="2152193"/>
                </a:lnTo>
                <a:cubicBezTo>
                  <a:pt x="2667000" y="2243628"/>
                  <a:pt x="2592878" y="2317750"/>
                  <a:pt x="2501443" y="2317750"/>
                </a:cubicBezTo>
                <a:lnTo>
                  <a:pt x="165557" y="2317750"/>
                </a:lnTo>
                <a:cubicBezTo>
                  <a:pt x="74122" y="2317750"/>
                  <a:pt x="0" y="2243628"/>
                  <a:pt x="0" y="2152193"/>
                </a:cubicBezTo>
                <a:lnTo>
                  <a:pt x="0" y="165557"/>
                </a:lnTo>
                <a:cubicBezTo>
                  <a:pt x="0" y="74122"/>
                  <a:pt x="74122" y="0"/>
                  <a:pt x="165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EA11A1-BC04-448D-B9FA-8FA91BD962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67433" y="3511550"/>
            <a:ext cx="2666693" cy="2317750"/>
          </a:xfrm>
          <a:custGeom>
            <a:avLst/>
            <a:gdLst>
              <a:gd name="connsiteX0" fmla="*/ 165557 w 2666693"/>
              <a:gd name="connsiteY0" fmla="*/ 0 h 2317750"/>
              <a:gd name="connsiteX1" fmla="*/ 2501443 w 2666693"/>
              <a:gd name="connsiteY1" fmla="*/ 0 h 2317750"/>
              <a:gd name="connsiteX2" fmla="*/ 2653990 w 2666693"/>
              <a:gd name="connsiteY2" fmla="*/ 101115 h 2317750"/>
              <a:gd name="connsiteX3" fmla="*/ 2666693 w 2666693"/>
              <a:gd name="connsiteY3" fmla="*/ 164037 h 2317750"/>
              <a:gd name="connsiteX4" fmla="*/ 2666693 w 2666693"/>
              <a:gd name="connsiteY4" fmla="*/ 2153714 h 2317750"/>
              <a:gd name="connsiteX5" fmla="*/ 2653990 w 2666693"/>
              <a:gd name="connsiteY5" fmla="*/ 2216636 h 2317750"/>
              <a:gd name="connsiteX6" fmla="*/ 2501443 w 2666693"/>
              <a:gd name="connsiteY6" fmla="*/ 2317750 h 2317750"/>
              <a:gd name="connsiteX7" fmla="*/ 165557 w 2666693"/>
              <a:gd name="connsiteY7" fmla="*/ 2317750 h 2317750"/>
              <a:gd name="connsiteX8" fmla="*/ 0 w 2666693"/>
              <a:gd name="connsiteY8" fmla="*/ 2152193 h 2317750"/>
              <a:gd name="connsiteX9" fmla="*/ 0 w 2666693"/>
              <a:gd name="connsiteY9" fmla="*/ 165557 h 2317750"/>
              <a:gd name="connsiteX10" fmla="*/ 165557 w 2666693"/>
              <a:gd name="connsiteY10" fmla="*/ 0 h 23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6693" h="2317750">
                <a:moveTo>
                  <a:pt x="165557" y="0"/>
                </a:moveTo>
                <a:lnTo>
                  <a:pt x="2501443" y="0"/>
                </a:lnTo>
                <a:cubicBezTo>
                  <a:pt x="2570019" y="0"/>
                  <a:pt x="2628857" y="41694"/>
                  <a:pt x="2653990" y="101115"/>
                </a:cubicBezTo>
                <a:lnTo>
                  <a:pt x="2666693" y="164037"/>
                </a:lnTo>
                <a:lnTo>
                  <a:pt x="2666693" y="2153714"/>
                </a:lnTo>
                <a:lnTo>
                  <a:pt x="2653990" y="2216636"/>
                </a:lnTo>
                <a:cubicBezTo>
                  <a:pt x="2628857" y="2276057"/>
                  <a:pt x="2570019" y="2317750"/>
                  <a:pt x="2501443" y="2317750"/>
                </a:cubicBezTo>
                <a:lnTo>
                  <a:pt x="165557" y="2317750"/>
                </a:lnTo>
                <a:cubicBezTo>
                  <a:pt x="74122" y="2317750"/>
                  <a:pt x="0" y="2243628"/>
                  <a:pt x="0" y="2152193"/>
                </a:cubicBezTo>
                <a:lnTo>
                  <a:pt x="0" y="165557"/>
                </a:lnTo>
                <a:cubicBezTo>
                  <a:pt x="0" y="74122"/>
                  <a:pt x="74122" y="0"/>
                  <a:pt x="165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4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FE721-0F63-4455-8785-D610F54656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525" y="914400"/>
            <a:ext cx="10648950" cy="3219450"/>
          </a:xfrm>
          <a:custGeom>
            <a:avLst/>
            <a:gdLst>
              <a:gd name="connsiteX0" fmla="*/ 276734 w 10648950"/>
              <a:gd name="connsiteY0" fmla="*/ 0 h 2743200"/>
              <a:gd name="connsiteX1" fmla="*/ 10372216 w 10648950"/>
              <a:gd name="connsiteY1" fmla="*/ 0 h 2743200"/>
              <a:gd name="connsiteX2" fmla="*/ 10648950 w 10648950"/>
              <a:gd name="connsiteY2" fmla="*/ 276734 h 2743200"/>
              <a:gd name="connsiteX3" fmla="*/ 10648950 w 10648950"/>
              <a:gd name="connsiteY3" fmla="*/ 2466466 h 2743200"/>
              <a:gd name="connsiteX4" fmla="*/ 10372216 w 10648950"/>
              <a:gd name="connsiteY4" fmla="*/ 2743200 h 2743200"/>
              <a:gd name="connsiteX5" fmla="*/ 276734 w 10648950"/>
              <a:gd name="connsiteY5" fmla="*/ 2743200 h 2743200"/>
              <a:gd name="connsiteX6" fmla="*/ 0 w 10648950"/>
              <a:gd name="connsiteY6" fmla="*/ 2466466 h 2743200"/>
              <a:gd name="connsiteX7" fmla="*/ 0 w 10648950"/>
              <a:gd name="connsiteY7" fmla="*/ 276734 h 2743200"/>
              <a:gd name="connsiteX8" fmla="*/ 276734 w 10648950"/>
              <a:gd name="connsiteY8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8950" h="2743200">
                <a:moveTo>
                  <a:pt x="276734" y="0"/>
                </a:moveTo>
                <a:lnTo>
                  <a:pt x="10372216" y="0"/>
                </a:lnTo>
                <a:cubicBezTo>
                  <a:pt x="10525052" y="0"/>
                  <a:pt x="10648950" y="123898"/>
                  <a:pt x="10648950" y="276734"/>
                </a:cubicBezTo>
                <a:lnTo>
                  <a:pt x="10648950" y="2466466"/>
                </a:lnTo>
                <a:cubicBezTo>
                  <a:pt x="10648950" y="2619302"/>
                  <a:pt x="10525052" y="2743200"/>
                  <a:pt x="10372216" y="2743200"/>
                </a:cubicBezTo>
                <a:lnTo>
                  <a:pt x="276734" y="2743200"/>
                </a:lnTo>
                <a:cubicBezTo>
                  <a:pt x="123898" y="2743200"/>
                  <a:pt x="0" y="2619302"/>
                  <a:pt x="0" y="2466466"/>
                </a:cubicBezTo>
                <a:lnTo>
                  <a:pt x="0" y="276734"/>
                </a:lnTo>
                <a:cubicBezTo>
                  <a:pt x="0" y="123898"/>
                  <a:pt x="123898" y="0"/>
                  <a:pt x="276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3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38FE94D-FB30-4282-9B0D-F3BDF54B96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43450" y="952500"/>
            <a:ext cx="5162550" cy="2286000"/>
          </a:xfrm>
          <a:custGeom>
            <a:avLst/>
            <a:gdLst>
              <a:gd name="connsiteX0" fmla="*/ 114300 w 5162550"/>
              <a:gd name="connsiteY0" fmla="*/ 0 h 2286000"/>
              <a:gd name="connsiteX1" fmla="*/ 5048250 w 5162550"/>
              <a:gd name="connsiteY1" fmla="*/ 0 h 2286000"/>
              <a:gd name="connsiteX2" fmla="*/ 5162550 w 5162550"/>
              <a:gd name="connsiteY2" fmla="*/ 114300 h 2286000"/>
              <a:gd name="connsiteX3" fmla="*/ 5162550 w 5162550"/>
              <a:gd name="connsiteY3" fmla="*/ 2171700 h 2286000"/>
              <a:gd name="connsiteX4" fmla="*/ 5048250 w 5162550"/>
              <a:gd name="connsiteY4" fmla="*/ 2286000 h 2286000"/>
              <a:gd name="connsiteX5" fmla="*/ 114300 w 5162550"/>
              <a:gd name="connsiteY5" fmla="*/ 2286000 h 2286000"/>
              <a:gd name="connsiteX6" fmla="*/ 0 w 5162550"/>
              <a:gd name="connsiteY6" fmla="*/ 2171700 h 2286000"/>
              <a:gd name="connsiteX7" fmla="*/ 0 w 5162550"/>
              <a:gd name="connsiteY7" fmla="*/ 114300 h 2286000"/>
              <a:gd name="connsiteX8" fmla="*/ 114300 w 5162550"/>
              <a:gd name="connsiteY8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2550" h="2286000">
                <a:moveTo>
                  <a:pt x="114300" y="0"/>
                </a:moveTo>
                <a:lnTo>
                  <a:pt x="5048250" y="0"/>
                </a:lnTo>
                <a:cubicBezTo>
                  <a:pt x="5111376" y="0"/>
                  <a:pt x="5162550" y="51174"/>
                  <a:pt x="5162550" y="114300"/>
                </a:cubicBezTo>
                <a:lnTo>
                  <a:pt x="5162550" y="2171700"/>
                </a:lnTo>
                <a:cubicBezTo>
                  <a:pt x="5162550" y="2234826"/>
                  <a:pt x="5111376" y="2286000"/>
                  <a:pt x="5048250" y="2286000"/>
                </a:cubicBezTo>
                <a:lnTo>
                  <a:pt x="114300" y="2286000"/>
                </a:lnTo>
                <a:cubicBezTo>
                  <a:pt x="51174" y="2286000"/>
                  <a:pt x="0" y="2234826"/>
                  <a:pt x="0" y="21717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94A0DF-3193-4537-BB75-47C83DB41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3619500"/>
            <a:ext cx="5314950" cy="2286000"/>
          </a:xfrm>
          <a:custGeom>
            <a:avLst/>
            <a:gdLst>
              <a:gd name="connsiteX0" fmla="*/ 114300 w 5314950"/>
              <a:gd name="connsiteY0" fmla="*/ 0 h 2286000"/>
              <a:gd name="connsiteX1" fmla="*/ 5200650 w 5314950"/>
              <a:gd name="connsiteY1" fmla="*/ 0 h 2286000"/>
              <a:gd name="connsiteX2" fmla="*/ 5314950 w 5314950"/>
              <a:gd name="connsiteY2" fmla="*/ 114300 h 2286000"/>
              <a:gd name="connsiteX3" fmla="*/ 5314950 w 5314950"/>
              <a:gd name="connsiteY3" fmla="*/ 2171700 h 2286000"/>
              <a:gd name="connsiteX4" fmla="*/ 5200650 w 5314950"/>
              <a:gd name="connsiteY4" fmla="*/ 2286000 h 2286000"/>
              <a:gd name="connsiteX5" fmla="*/ 114300 w 5314950"/>
              <a:gd name="connsiteY5" fmla="*/ 2286000 h 2286000"/>
              <a:gd name="connsiteX6" fmla="*/ 0 w 5314950"/>
              <a:gd name="connsiteY6" fmla="*/ 2171700 h 2286000"/>
              <a:gd name="connsiteX7" fmla="*/ 0 w 5314950"/>
              <a:gd name="connsiteY7" fmla="*/ 114300 h 2286000"/>
              <a:gd name="connsiteX8" fmla="*/ 114300 w 5314950"/>
              <a:gd name="connsiteY8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4950" h="2286000">
                <a:moveTo>
                  <a:pt x="114300" y="0"/>
                </a:moveTo>
                <a:lnTo>
                  <a:pt x="5200650" y="0"/>
                </a:lnTo>
                <a:cubicBezTo>
                  <a:pt x="5263776" y="0"/>
                  <a:pt x="5314950" y="51174"/>
                  <a:pt x="5314950" y="114300"/>
                </a:cubicBezTo>
                <a:lnTo>
                  <a:pt x="5314950" y="2171700"/>
                </a:lnTo>
                <a:cubicBezTo>
                  <a:pt x="5314950" y="2234826"/>
                  <a:pt x="5263776" y="2286000"/>
                  <a:pt x="5200650" y="2286000"/>
                </a:cubicBezTo>
                <a:lnTo>
                  <a:pt x="114300" y="2286000"/>
                </a:lnTo>
                <a:cubicBezTo>
                  <a:pt x="51174" y="2286000"/>
                  <a:pt x="0" y="2234826"/>
                  <a:pt x="0" y="21717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36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9A6C9AA-05BE-4704-9A0F-67710376C9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9937" y="653146"/>
            <a:ext cx="4876799" cy="2605992"/>
          </a:xfrm>
          <a:custGeom>
            <a:avLst/>
            <a:gdLst>
              <a:gd name="connsiteX0" fmla="*/ 297335 w 4876118"/>
              <a:gd name="connsiteY0" fmla="*/ 0 h 2605992"/>
              <a:gd name="connsiteX1" fmla="*/ 4578100 w 4876118"/>
              <a:gd name="connsiteY1" fmla="*/ 0 h 2605992"/>
              <a:gd name="connsiteX2" fmla="*/ 4876118 w 4876118"/>
              <a:gd name="connsiteY2" fmla="*/ 298018 h 2605992"/>
              <a:gd name="connsiteX3" fmla="*/ 4876118 w 4876118"/>
              <a:gd name="connsiteY3" fmla="*/ 2312739 h 2605992"/>
              <a:gd name="connsiteX4" fmla="*/ 4638161 w 4876118"/>
              <a:gd name="connsiteY4" fmla="*/ 2604702 h 2605992"/>
              <a:gd name="connsiteX5" fmla="*/ 4625368 w 4876118"/>
              <a:gd name="connsiteY5" fmla="*/ 2605992 h 2605992"/>
              <a:gd name="connsiteX6" fmla="*/ 250067 w 4876118"/>
              <a:gd name="connsiteY6" fmla="*/ 2605992 h 2605992"/>
              <a:gd name="connsiteX7" fmla="*/ 237274 w 4876118"/>
              <a:gd name="connsiteY7" fmla="*/ 2604702 h 2605992"/>
              <a:gd name="connsiteX8" fmla="*/ 22737 w 4876118"/>
              <a:gd name="connsiteY8" fmla="*/ 2428741 h 2605992"/>
              <a:gd name="connsiteX9" fmla="*/ 0 w 4876118"/>
              <a:gd name="connsiteY9" fmla="*/ 2316122 h 2605992"/>
              <a:gd name="connsiteX10" fmla="*/ 0 w 4876118"/>
              <a:gd name="connsiteY10" fmla="*/ 294635 h 2605992"/>
              <a:gd name="connsiteX11" fmla="*/ 22737 w 4876118"/>
              <a:gd name="connsiteY11" fmla="*/ 182016 h 2605992"/>
              <a:gd name="connsiteX12" fmla="*/ 297335 w 4876118"/>
              <a:gd name="connsiteY12" fmla="*/ 0 h 260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76118" h="2605992">
                <a:moveTo>
                  <a:pt x="297335" y="0"/>
                </a:moveTo>
                <a:lnTo>
                  <a:pt x="4578100" y="0"/>
                </a:lnTo>
                <a:cubicBezTo>
                  <a:pt x="4742691" y="0"/>
                  <a:pt x="4876118" y="133427"/>
                  <a:pt x="4876118" y="298018"/>
                </a:cubicBezTo>
                <a:lnTo>
                  <a:pt x="4876118" y="2312739"/>
                </a:lnTo>
                <a:cubicBezTo>
                  <a:pt x="4876118" y="2456756"/>
                  <a:pt x="4773963" y="2576913"/>
                  <a:pt x="4638161" y="2604702"/>
                </a:cubicBezTo>
                <a:lnTo>
                  <a:pt x="4625368" y="2605992"/>
                </a:lnTo>
                <a:lnTo>
                  <a:pt x="250067" y="2605992"/>
                </a:lnTo>
                <a:lnTo>
                  <a:pt x="237274" y="2604702"/>
                </a:lnTo>
                <a:cubicBezTo>
                  <a:pt x="140273" y="2584853"/>
                  <a:pt x="60438" y="2517877"/>
                  <a:pt x="22737" y="2428741"/>
                </a:cubicBezTo>
                <a:lnTo>
                  <a:pt x="0" y="2316122"/>
                </a:lnTo>
                <a:lnTo>
                  <a:pt x="0" y="294635"/>
                </a:lnTo>
                <a:lnTo>
                  <a:pt x="22737" y="182016"/>
                </a:lnTo>
                <a:cubicBezTo>
                  <a:pt x="67978" y="75053"/>
                  <a:pt x="173892" y="0"/>
                  <a:pt x="2973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38D8D8-28F1-4355-B9F2-9C0B0C602F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18927" y="3599544"/>
            <a:ext cx="4876800" cy="2610757"/>
          </a:xfrm>
          <a:custGeom>
            <a:avLst/>
            <a:gdLst>
              <a:gd name="connsiteX0" fmla="*/ 298017 w 4876800"/>
              <a:gd name="connsiteY0" fmla="*/ 0 h 2610757"/>
              <a:gd name="connsiteX1" fmla="*/ 4578782 w 4876800"/>
              <a:gd name="connsiteY1" fmla="*/ 0 h 2610757"/>
              <a:gd name="connsiteX2" fmla="*/ 4876800 w 4876800"/>
              <a:gd name="connsiteY2" fmla="*/ 298018 h 2610757"/>
              <a:gd name="connsiteX3" fmla="*/ 4876800 w 4876800"/>
              <a:gd name="connsiteY3" fmla="*/ 2312739 h 2610757"/>
              <a:gd name="connsiteX4" fmla="*/ 4578782 w 4876800"/>
              <a:gd name="connsiteY4" fmla="*/ 2610757 h 2610757"/>
              <a:gd name="connsiteX5" fmla="*/ 298017 w 4876800"/>
              <a:gd name="connsiteY5" fmla="*/ 2610757 h 2610757"/>
              <a:gd name="connsiteX6" fmla="*/ 23419 w 4876800"/>
              <a:gd name="connsiteY6" fmla="*/ 2428741 h 2610757"/>
              <a:gd name="connsiteX7" fmla="*/ 0 w 4876800"/>
              <a:gd name="connsiteY7" fmla="*/ 2312744 h 2610757"/>
              <a:gd name="connsiteX8" fmla="*/ 0 w 4876800"/>
              <a:gd name="connsiteY8" fmla="*/ 298013 h 2610757"/>
              <a:gd name="connsiteX9" fmla="*/ 23419 w 4876800"/>
              <a:gd name="connsiteY9" fmla="*/ 182016 h 2610757"/>
              <a:gd name="connsiteX10" fmla="*/ 298017 w 4876800"/>
              <a:gd name="connsiteY10" fmla="*/ 0 h 261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76800" h="2610757">
                <a:moveTo>
                  <a:pt x="298017" y="0"/>
                </a:moveTo>
                <a:lnTo>
                  <a:pt x="4578782" y="0"/>
                </a:lnTo>
                <a:cubicBezTo>
                  <a:pt x="4743373" y="0"/>
                  <a:pt x="4876800" y="133427"/>
                  <a:pt x="4876800" y="298018"/>
                </a:cubicBezTo>
                <a:lnTo>
                  <a:pt x="4876800" y="2312739"/>
                </a:lnTo>
                <a:cubicBezTo>
                  <a:pt x="4876800" y="2477330"/>
                  <a:pt x="4743373" y="2610757"/>
                  <a:pt x="4578782" y="2610757"/>
                </a:cubicBezTo>
                <a:lnTo>
                  <a:pt x="298017" y="2610757"/>
                </a:lnTo>
                <a:cubicBezTo>
                  <a:pt x="174574" y="2610757"/>
                  <a:pt x="68660" y="2535705"/>
                  <a:pt x="23419" y="2428741"/>
                </a:cubicBezTo>
                <a:lnTo>
                  <a:pt x="0" y="2312744"/>
                </a:lnTo>
                <a:lnTo>
                  <a:pt x="0" y="298013"/>
                </a:lnTo>
                <a:lnTo>
                  <a:pt x="23419" y="182016"/>
                </a:lnTo>
                <a:cubicBezTo>
                  <a:pt x="68660" y="75053"/>
                  <a:pt x="174574" y="0"/>
                  <a:pt x="2980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90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7E0CB3E-F4F7-493B-AC6F-203A333FDD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36914" y="790575"/>
            <a:ext cx="3725635" cy="5276850"/>
          </a:xfrm>
          <a:custGeom>
            <a:avLst/>
            <a:gdLst>
              <a:gd name="connsiteX0" fmla="*/ 474491 w 3570060"/>
              <a:gd name="connsiteY0" fmla="*/ 0 h 5276850"/>
              <a:gd name="connsiteX1" fmla="*/ 3096024 w 3570060"/>
              <a:gd name="connsiteY1" fmla="*/ 0 h 5276850"/>
              <a:gd name="connsiteX2" fmla="*/ 3188062 w 3570060"/>
              <a:gd name="connsiteY2" fmla="*/ 9278 h 5276850"/>
              <a:gd name="connsiteX3" fmla="*/ 3560783 w 3570060"/>
              <a:gd name="connsiteY3" fmla="*/ 381999 h 5276850"/>
              <a:gd name="connsiteX4" fmla="*/ 3570060 w 3570060"/>
              <a:gd name="connsiteY4" fmla="*/ 474028 h 5276850"/>
              <a:gd name="connsiteX5" fmla="*/ 3570060 w 3570060"/>
              <a:gd name="connsiteY5" fmla="*/ 4802824 h 5276850"/>
              <a:gd name="connsiteX6" fmla="*/ 3560783 w 3570060"/>
              <a:gd name="connsiteY6" fmla="*/ 4894852 h 5276850"/>
              <a:gd name="connsiteX7" fmla="*/ 3188062 w 3570060"/>
              <a:gd name="connsiteY7" fmla="*/ 5267573 h 5276850"/>
              <a:gd name="connsiteX8" fmla="*/ 3096034 w 3570060"/>
              <a:gd name="connsiteY8" fmla="*/ 5276850 h 5276850"/>
              <a:gd name="connsiteX9" fmla="*/ 474480 w 3570060"/>
              <a:gd name="connsiteY9" fmla="*/ 5276850 h 5276850"/>
              <a:gd name="connsiteX10" fmla="*/ 382452 w 3570060"/>
              <a:gd name="connsiteY10" fmla="*/ 5267573 h 5276850"/>
              <a:gd name="connsiteX11" fmla="*/ 0 w 3570060"/>
              <a:gd name="connsiteY11" fmla="*/ 4798320 h 5276850"/>
              <a:gd name="connsiteX12" fmla="*/ 0 w 3570060"/>
              <a:gd name="connsiteY12" fmla="*/ 478531 h 5276850"/>
              <a:gd name="connsiteX13" fmla="*/ 382452 w 3570060"/>
              <a:gd name="connsiteY13" fmla="*/ 9278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70060" h="5276850">
                <a:moveTo>
                  <a:pt x="474491" y="0"/>
                </a:moveTo>
                <a:lnTo>
                  <a:pt x="3096024" y="0"/>
                </a:lnTo>
                <a:lnTo>
                  <a:pt x="3188062" y="9278"/>
                </a:lnTo>
                <a:cubicBezTo>
                  <a:pt x="3375147" y="47561"/>
                  <a:pt x="3522500" y="194915"/>
                  <a:pt x="3560783" y="381999"/>
                </a:cubicBezTo>
                <a:lnTo>
                  <a:pt x="3570060" y="474028"/>
                </a:lnTo>
                <a:lnTo>
                  <a:pt x="3570060" y="4802824"/>
                </a:lnTo>
                <a:lnTo>
                  <a:pt x="3560783" y="4894852"/>
                </a:lnTo>
                <a:cubicBezTo>
                  <a:pt x="3522500" y="5081937"/>
                  <a:pt x="3375147" y="5229290"/>
                  <a:pt x="3188062" y="5267573"/>
                </a:cubicBezTo>
                <a:lnTo>
                  <a:pt x="3096034" y="5276850"/>
                </a:lnTo>
                <a:lnTo>
                  <a:pt x="474480" y="5276850"/>
                </a:lnTo>
                <a:lnTo>
                  <a:pt x="382452" y="5267573"/>
                </a:lnTo>
                <a:cubicBezTo>
                  <a:pt x="164187" y="5222910"/>
                  <a:pt x="0" y="5029789"/>
                  <a:pt x="0" y="4798320"/>
                </a:cubicBezTo>
                <a:lnTo>
                  <a:pt x="0" y="478531"/>
                </a:lnTo>
                <a:cubicBezTo>
                  <a:pt x="0" y="247062"/>
                  <a:pt x="164187" y="53942"/>
                  <a:pt x="382452" y="92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32507B4-9CB2-4606-BC55-2797EB7C35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49313" y="4162833"/>
            <a:ext cx="1809694" cy="1887977"/>
          </a:xfrm>
          <a:custGeom>
            <a:avLst/>
            <a:gdLst>
              <a:gd name="connsiteX0" fmla="*/ 216127 w 1611084"/>
              <a:gd name="connsiteY0" fmla="*/ 0 h 1887977"/>
              <a:gd name="connsiteX1" fmla="*/ 1394957 w 1611084"/>
              <a:gd name="connsiteY1" fmla="*/ 0 h 1887977"/>
              <a:gd name="connsiteX2" fmla="*/ 1611084 w 1611084"/>
              <a:gd name="connsiteY2" fmla="*/ 216127 h 1887977"/>
              <a:gd name="connsiteX3" fmla="*/ 1611084 w 1611084"/>
              <a:gd name="connsiteY3" fmla="*/ 1671850 h 1887977"/>
              <a:gd name="connsiteX4" fmla="*/ 1394957 w 1611084"/>
              <a:gd name="connsiteY4" fmla="*/ 1887977 h 1887977"/>
              <a:gd name="connsiteX5" fmla="*/ 216127 w 1611084"/>
              <a:gd name="connsiteY5" fmla="*/ 1887977 h 1887977"/>
              <a:gd name="connsiteX6" fmla="*/ 0 w 1611084"/>
              <a:gd name="connsiteY6" fmla="*/ 1671850 h 1887977"/>
              <a:gd name="connsiteX7" fmla="*/ 0 w 1611084"/>
              <a:gd name="connsiteY7" fmla="*/ 216127 h 1887977"/>
              <a:gd name="connsiteX8" fmla="*/ 216127 w 1611084"/>
              <a:gd name="connsiteY8" fmla="*/ 0 h 188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1084" h="1887977">
                <a:moveTo>
                  <a:pt x="216127" y="0"/>
                </a:moveTo>
                <a:lnTo>
                  <a:pt x="1394957" y="0"/>
                </a:lnTo>
                <a:cubicBezTo>
                  <a:pt x="1514321" y="0"/>
                  <a:pt x="1611084" y="96763"/>
                  <a:pt x="1611084" y="216127"/>
                </a:cubicBezTo>
                <a:lnTo>
                  <a:pt x="1611084" y="1671850"/>
                </a:lnTo>
                <a:cubicBezTo>
                  <a:pt x="1611084" y="1791214"/>
                  <a:pt x="1514321" y="1887977"/>
                  <a:pt x="1394957" y="1887977"/>
                </a:cubicBezTo>
                <a:lnTo>
                  <a:pt x="216127" y="1887977"/>
                </a:lnTo>
                <a:cubicBezTo>
                  <a:pt x="96763" y="1887977"/>
                  <a:pt x="0" y="1791214"/>
                  <a:pt x="0" y="1671850"/>
                </a:cubicBezTo>
                <a:lnTo>
                  <a:pt x="0" y="216127"/>
                </a:lnTo>
                <a:cubicBezTo>
                  <a:pt x="0" y="96763"/>
                  <a:pt x="96763" y="0"/>
                  <a:pt x="216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2E24B53-72C4-415D-B0AA-247EA3A4A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5195" y="4162833"/>
            <a:ext cx="1809694" cy="1887977"/>
          </a:xfrm>
          <a:custGeom>
            <a:avLst/>
            <a:gdLst>
              <a:gd name="connsiteX0" fmla="*/ 216127 w 1611083"/>
              <a:gd name="connsiteY0" fmla="*/ 0 h 1887977"/>
              <a:gd name="connsiteX1" fmla="*/ 1394957 w 1611083"/>
              <a:gd name="connsiteY1" fmla="*/ 0 h 1887977"/>
              <a:gd name="connsiteX2" fmla="*/ 1606693 w 1611083"/>
              <a:gd name="connsiteY2" fmla="*/ 172570 h 1887977"/>
              <a:gd name="connsiteX3" fmla="*/ 1611083 w 1611083"/>
              <a:gd name="connsiteY3" fmla="*/ 216117 h 1887977"/>
              <a:gd name="connsiteX4" fmla="*/ 1611083 w 1611083"/>
              <a:gd name="connsiteY4" fmla="*/ 1671860 h 1887977"/>
              <a:gd name="connsiteX5" fmla="*/ 1606693 w 1611083"/>
              <a:gd name="connsiteY5" fmla="*/ 1715408 h 1887977"/>
              <a:gd name="connsiteX6" fmla="*/ 1394957 w 1611083"/>
              <a:gd name="connsiteY6" fmla="*/ 1887977 h 1887977"/>
              <a:gd name="connsiteX7" fmla="*/ 216127 w 1611083"/>
              <a:gd name="connsiteY7" fmla="*/ 1887977 h 1887977"/>
              <a:gd name="connsiteX8" fmla="*/ 0 w 1611083"/>
              <a:gd name="connsiteY8" fmla="*/ 1671850 h 1887977"/>
              <a:gd name="connsiteX9" fmla="*/ 0 w 1611083"/>
              <a:gd name="connsiteY9" fmla="*/ 216127 h 1887977"/>
              <a:gd name="connsiteX10" fmla="*/ 216127 w 1611083"/>
              <a:gd name="connsiteY10" fmla="*/ 0 h 188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11083" h="1887977">
                <a:moveTo>
                  <a:pt x="216127" y="0"/>
                </a:moveTo>
                <a:lnTo>
                  <a:pt x="1394957" y="0"/>
                </a:lnTo>
                <a:cubicBezTo>
                  <a:pt x="1499401" y="0"/>
                  <a:pt x="1586540" y="74084"/>
                  <a:pt x="1606693" y="172570"/>
                </a:cubicBezTo>
                <a:lnTo>
                  <a:pt x="1611083" y="216117"/>
                </a:lnTo>
                <a:lnTo>
                  <a:pt x="1611083" y="1671860"/>
                </a:lnTo>
                <a:lnTo>
                  <a:pt x="1606693" y="1715408"/>
                </a:lnTo>
                <a:cubicBezTo>
                  <a:pt x="1586540" y="1813893"/>
                  <a:pt x="1499401" y="1887977"/>
                  <a:pt x="1394957" y="1887977"/>
                </a:cubicBezTo>
                <a:lnTo>
                  <a:pt x="216127" y="1887977"/>
                </a:lnTo>
                <a:cubicBezTo>
                  <a:pt x="96763" y="1887977"/>
                  <a:pt x="0" y="1791214"/>
                  <a:pt x="0" y="1671850"/>
                </a:cubicBezTo>
                <a:lnTo>
                  <a:pt x="0" y="216127"/>
                </a:lnTo>
                <a:cubicBezTo>
                  <a:pt x="0" y="96763"/>
                  <a:pt x="96763" y="0"/>
                  <a:pt x="216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4" name="Picture Placeholder 67">
            <a:extLst>
              <a:ext uri="{FF2B5EF4-FFF2-40B4-BE49-F238E27FC236}">
                <a16:creationId xmlns:a16="http://schemas.microsoft.com/office/drawing/2014/main" id="{04EF806A-979D-4AFF-8301-1A0CAC6CC7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29300" y="4162833"/>
            <a:ext cx="1783826" cy="1887976"/>
          </a:xfrm>
          <a:custGeom>
            <a:avLst/>
            <a:gdLst>
              <a:gd name="connsiteX0" fmla="*/ 216117 w 1588972"/>
              <a:gd name="connsiteY0" fmla="*/ 0 h 1887976"/>
              <a:gd name="connsiteX1" fmla="*/ 1394967 w 1588972"/>
              <a:gd name="connsiteY1" fmla="*/ 0 h 1887976"/>
              <a:gd name="connsiteX2" fmla="*/ 1438514 w 1588972"/>
              <a:gd name="connsiteY2" fmla="*/ 4390 h 1887976"/>
              <a:gd name="connsiteX3" fmla="*/ 1547782 w 1588972"/>
              <a:gd name="connsiteY3" fmla="*/ 63301 h 1887976"/>
              <a:gd name="connsiteX4" fmla="*/ 1588972 w 1588972"/>
              <a:gd name="connsiteY4" fmla="*/ 124394 h 1887976"/>
              <a:gd name="connsiteX5" fmla="*/ 1588972 w 1588972"/>
              <a:gd name="connsiteY5" fmla="*/ 1763581 h 1887976"/>
              <a:gd name="connsiteX6" fmla="*/ 1547782 w 1588972"/>
              <a:gd name="connsiteY6" fmla="*/ 1824674 h 1887976"/>
              <a:gd name="connsiteX7" fmla="*/ 1394957 w 1588972"/>
              <a:gd name="connsiteY7" fmla="*/ 1887976 h 1887976"/>
              <a:gd name="connsiteX8" fmla="*/ 216127 w 1588972"/>
              <a:gd name="connsiteY8" fmla="*/ 1887976 h 1887976"/>
              <a:gd name="connsiteX9" fmla="*/ 0 w 1588972"/>
              <a:gd name="connsiteY9" fmla="*/ 1671849 h 1887976"/>
              <a:gd name="connsiteX10" fmla="*/ 0 w 1588972"/>
              <a:gd name="connsiteY10" fmla="*/ 216126 h 1887976"/>
              <a:gd name="connsiteX11" fmla="*/ 172570 w 1588972"/>
              <a:gd name="connsiteY11" fmla="*/ 4390 h 188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8972" h="1887976">
                <a:moveTo>
                  <a:pt x="216117" y="0"/>
                </a:moveTo>
                <a:lnTo>
                  <a:pt x="1394967" y="0"/>
                </a:lnTo>
                <a:lnTo>
                  <a:pt x="1438514" y="4390"/>
                </a:lnTo>
                <a:cubicBezTo>
                  <a:pt x="1480723" y="13027"/>
                  <a:pt x="1518449" y="33968"/>
                  <a:pt x="1547782" y="63301"/>
                </a:cubicBezTo>
                <a:lnTo>
                  <a:pt x="1588972" y="124394"/>
                </a:lnTo>
                <a:lnTo>
                  <a:pt x="1588972" y="1763581"/>
                </a:lnTo>
                <a:lnTo>
                  <a:pt x="1547782" y="1824674"/>
                </a:lnTo>
                <a:cubicBezTo>
                  <a:pt x="1508671" y="1863786"/>
                  <a:pt x="1454639" y="1887976"/>
                  <a:pt x="1394957" y="1887976"/>
                </a:cubicBezTo>
                <a:lnTo>
                  <a:pt x="216127" y="1887976"/>
                </a:lnTo>
                <a:cubicBezTo>
                  <a:pt x="96763" y="1887976"/>
                  <a:pt x="0" y="1791213"/>
                  <a:pt x="0" y="1671849"/>
                </a:cubicBezTo>
                <a:lnTo>
                  <a:pt x="0" y="216126"/>
                </a:lnTo>
                <a:cubicBezTo>
                  <a:pt x="0" y="111683"/>
                  <a:pt x="74084" y="24543"/>
                  <a:pt x="172570" y="4390"/>
                </a:cubicBezTo>
                <a:close/>
              </a:path>
            </a:pathLst>
          </a:cu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01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D1D5B23-2F03-471D-9D73-6F2555B07F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5425" y="838200"/>
            <a:ext cx="2346325" cy="5181600"/>
          </a:xfrm>
          <a:custGeom>
            <a:avLst/>
            <a:gdLst>
              <a:gd name="connsiteX0" fmla="*/ 260062 w 2346325"/>
              <a:gd name="connsiteY0" fmla="*/ 0 h 5181600"/>
              <a:gd name="connsiteX1" fmla="*/ 2085809 w 2346325"/>
              <a:gd name="connsiteY1" fmla="*/ 0 h 5181600"/>
              <a:gd name="connsiteX2" fmla="*/ 2346325 w 2346325"/>
              <a:gd name="connsiteY2" fmla="*/ 260516 h 5181600"/>
              <a:gd name="connsiteX3" fmla="*/ 2346325 w 2346325"/>
              <a:gd name="connsiteY3" fmla="*/ 4921084 h 5181600"/>
              <a:gd name="connsiteX4" fmla="*/ 2085809 w 2346325"/>
              <a:gd name="connsiteY4" fmla="*/ 5181600 h 5181600"/>
              <a:gd name="connsiteX5" fmla="*/ 260062 w 2346325"/>
              <a:gd name="connsiteY5" fmla="*/ 5181600 h 5181600"/>
              <a:gd name="connsiteX6" fmla="*/ 4839 w 2346325"/>
              <a:gd name="connsiteY6" fmla="*/ 4973587 h 5181600"/>
              <a:gd name="connsiteX7" fmla="*/ 0 w 2346325"/>
              <a:gd name="connsiteY7" fmla="*/ 4925588 h 5181600"/>
              <a:gd name="connsiteX8" fmla="*/ 0 w 2346325"/>
              <a:gd name="connsiteY8" fmla="*/ 256013 h 5181600"/>
              <a:gd name="connsiteX9" fmla="*/ 4839 w 2346325"/>
              <a:gd name="connsiteY9" fmla="*/ 208013 h 5181600"/>
              <a:gd name="connsiteX10" fmla="*/ 260062 w 2346325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6325" h="5181600">
                <a:moveTo>
                  <a:pt x="260062" y="0"/>
                </a:moveTo>
                <a:lnTo>
                  <a:pt x="2085809" y="0"/>
                </a:lnTo>
                <a:cubicBezTo>
                  <a:pt x="2229688" y="0"/>
                  <a:pt x="2346325" y="116637"/>
                  <a:pt x="2346325" y="260516"/>
                </a:cubicBezTo>
                <a:lnTo>
                  <a:pt x="2346325" y="4921084"/>
                </a:lnTo>
                <a:cubicBezTo>
                  <a:pt x="2346325" y="5064963"/>
                  <a:pt x="2229688" y="5181600"/>
                  <a:pt x="2085809" y="5181600"/>
                </a:cubicBezTo>
                <a:lnTo>
                  <a:pt x="260062" y="5181600"/>
                </a:lnTo>
                <a:cubicBezTo>
                  <a:pt x="134168" y="5181600"/>
                  <a:pt x="29131" y="5092300"/>
                  <a:pt x="4839" y="4973587"/>
                </a:cubicBezTo>
                <a:lnTo>
                  <a:pt x="0" y="4925588"/>
                </a:lnTo>
                <a:lnTo>
                  <a:pt x="0" y="256013"/>
                </a:lnTo>
                <a:lnTo>
                  <a:pt x="4839" y="208013"/>
                </a:lnTo>
                <a:cubicBezTo>
                  <a:pt x="29131" y="89300"/>
                  <a:pt x="134168" y="0"/>
                  <a:pt x="2600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68EB1A-F7F0-48D7-88E6-668B60B6F62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146" y="838200"/>
            <a:ext cx="2346325" cy="5181600"/>
          </a:xfrm>
          <a:custGeom>
            <a:avLst/>
            <a:gdLst>
              <a:gd name="connsiteX0" fmla="*/ 260516 w 2346325"/>
              <a:gd name="connsiteY0" fmla="*/ 0 h 5181600"/>
              <a:gd name="connsiteX1" fmla="*/ 2086263 w 2346325"/>
              <a:gd name="connsiteY1" fmla="*/ 0 h 5181600"/>
              <a:gd name="connsiteX2" fmla="*/ 2341486 w 2346325"/>
              <a:gd name="connsiteY2" fmla="*/ 208013 h 5181600"/>
              <a:gd name="connsiteX3" fmla="*/ 2346325 w 2346325"/>
              <a:gd name="connsiteY3" fmla="*/ 256012 h 5181600"/>
              <a:gd name="connsiteX4" fmla="*/ 2346325 w 2346325"/>
              <a:gd name="connsiteY4" fmla="*/ 4925588 h 5181600"/>
              <a:gd name="connsiteX5" fmla="*/ 2341486 w 2346325"/>
              <a:gd name="connsiteY5" fmla="*/ 4973587 h 5181600"/>
              <a:gd name="connsiteX6" fmla="*/ 2086263 w 2346325"/>
              <a:gd name="connsiteY6" fmla="*/ 5181600 h 5181600"/>
              <a:gd name="connsiteX7" fmla="*/ 260516 w 2346325"/>
              <a:gd name="connsiteY7" fmla="*/ 5181600 h 5181600"/>
              <a:gd name="connsiteX8" fmla="*/ 0 w 2346325"/>
              <a:gd name="connsiteY8" fmla="*/ 4921084 h 5181600"/>
              <a:gd name="connsiteX9" fmla="*/ 0 w 2346325"/>
              <a:gd name="connsiteY9" fmla="*/ 260516 h 5181600"/>
              <a:gd name="connsiteX10" fmla="*/ 260516 w 2346325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6325" h="5181600">
                <a:moveTo>
                  <a:pt x="260516" y="0"/>
                </a:moveTo>
                <a:lnTo>
                  <a:pt x="2086263" y="0"/>
                </a:lnTo>
                <a:cubicBezTo>
                  <a:pt x="2212157" y="0"/>
                  <a:pt x="2317194" y="89300"/>
                  <a:pt x="2341486" y="208013"/>
                </a:cubicBezTo>
                <a:lnTo>
                  <a:pt x="2346325" y="256012"/>
                </a:lnTo>
                <a:lnTo>
                  <a:pt x="2346325" y="4925588"/>
                </a:lnTo>
                <a:lnTo>
                  <a:pt x="2341486" y="4973587"/>
                </a:lnTo>
                <a:cubicBezTo>
                  <a:pt x="2317194" y="5092300"/>
                  <a:pt x="2212157" y="5181600"/>
                  <a:pt x="2086263" y="5181600"/>
                </a:cubicBezTo>
                <a:lnTo>
                  <a:pt x="260516" y="5181600"/>
                </a:lnTo>
                <a:cubicBezTo>
                  <a:pt x="116637" y="5181600"/>
                  <a:pt x="0" y="5064963"/>
                  <a:pt x="0" y="4921084"/>
                </a:cubicBezTo>
                <a:lnTo>
                  <a:pt x="0" y="260516"/>
                </a:lnTo>
                <a:cubicBezTo>
                  <a:pt x="0" y="116637"/>
                  <a:pt x="116637" y="0"/>
                  <a:pt x="2605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B37A2DD-47F7-422C-8C97-4ADBDDAC78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21775" y="838200"/>
            <a:ext cx="2346325" cy="5181600"/>
          </a:xfrm>
          <a:custGeom>
            <a:avLst/>
            <a:gdLst>
              <a:gd name="connsiteX0" fmla="*/ 260062 w 2346325"/>
              <a:gd name="connsiteY0" fmla="*/ 0 h 5181600"/>
              <a:gd name="connsiteX1" fmla="*/ 2085809 w 2346325"/>
              <a:gd name="connsiteY1" fmla="*/ 0 h 5181600"/>
              <a:gd name="connsiteX2" fmla="*/ 2346325 w 2346325"/>
              <a:gd name="connsiteY2" fmla="*/ 260516 h 5181600"/>
              <a:gd name="connsiteX3" fmla="*/ 2346325 w 2346325"/>
              <a:gd name="connsiteY3" fmla="*/ 4921084 h 5181600"/>
              <a:gd name="connsiteX4" fmla="*/ 2085809 w 2346325"/>
              <a:gd name="connsiteY4" fmla="*/ 5181600 h 5181600"/>
              <a:gd name="connsiteX5" fmla="*/ 260062 w 2346325"/>
              <a:gd name="connsiteY5" fmla="*/ 5181600 h 5181600"/>
              <a:gd name="connsiteX6" fmla="*/ 4839 w 2346325"/>
              <a:gd name="connsiteY6" fmla="*/ 4973587 h 5181600"/>
              <a:gd name="connsiteX7" fmla="*/ 0 w 2346325"/>
              <a:gd name="connsiteY7" fmla="*/ 4925588 h 5181600"/>
              <a:gd name="connsiteX8" fmla="*/ 0 w 2346325"/>
              <a:gd name="connsiteY8" fmla="*/ 256012 h 5181600"/>
              <a:gd name="connsiteX9" fmla="*/ 4839 w 2346325"/>
              <a:gd name="connsiteY9" fmla="*/ 208013 h 5181600"/>
              <a:gd name="connsiteX10" fmla="*/ 260062 w 2346325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6325" h="5181600">
                <a:moveTo>
                  <a:pt x="260062" y="0"/>
                </a:moveTo>
                <a:lnTo>
                  <a:pt x="2085809" y="0"/>
                </a:lnTo>
                <a:cubicBezTo>
                  <a:pt x="2229688" y="0"/>
                  <a:pt x="2346325" y="116637"/>
                  <a:pt x="2346325" y="260516"/>
                </a:cubicBezTo>
                <a:lnTo>
                  <a:pt x="2346325" y="4921084"/>
                </a:lnTo>
                <a:cubicBezTo>
                  <a:pt x="2346325" y="5064963"/>
                  <a:pt x="2229688" y="5181600"/>
                  <a:pt x="2085809" y="5181600"/>
                </a:cubicBezTo>
                <a:lnTo>
                  <a:pt x="260062" y="5181600"/>
                </a:lnTo>
                <a:cubicBezTo>
                  <a:pt x="134168" y="5181600"/>
                  <a:pt x="29131" y="5092300"/>
                  <a:pt x="4839" y="4973587"/>
                </a:cubicBezTo>
                <a:lnTo>
                  <a:pt x="0" y="4925588"/>
                </a:lnTo>
                <a:lnTo>
                  <a:pt x="0" y="256012"/>
                </a:lnTo>
                <a:lnTo>
                  <a:pt x="4839" y="208013"/>
                </a:lnTo>
                <a:cubicBezTo>
                  <a:pt x="29131" y="89300"/>
                  <a:pt x="134168" y="0"/>
                  <a:pt x="2600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45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A2B0010-305D-452C-9904-9CEFBCFFC7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229100"/>
          </a:xfrm>
          <a:custGeom>
            <a:avLst/>
            <a:gdLst>
              <a:gd name="connsiteX0" fmla="*/ 0 w 12192000"/>
              <a:gd name="connsiteY0" fmla="*/ 0 h 4229100"/>
              <a:gd name="connsiteX1" fmla="*/ 12192000 w 12192000"/>
              <a:gd name="connsiteY1" fmla="*/ 0 h 4229100"/>
              <a:gd name="connsiteX2" fmla="*/ 12192000 w 12192000"/>
              <a:gd name="connsiteY2" fmla="*/ 4229100 h 4229100"/>
              <a:gd name="connsiteX3" fmla="*/ 0 w 12192000"/>
              <a:gd name="connsiteY3" fmla="*/ 42291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9100">
                <a:moveTo>
                  <a:pt x="0" y="0"/>
                </a:moveTo>
                <a:lnTo>
                  <a:pt x="12192000" y="0"/>
                </a:lnTo>
                <a:lnTo>
                  <a:pt x="12192000" y="4229100"/>
                </a:lnTo>
                <a:lnTo>
                  <a:pt x="0" y="4229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5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08E198-120A-4465-AA98-94F00A87DB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100" y="619432"/>
            <a:ext cx="4057650" cy="6238568"/>
          </a:xfrm>
          <a:custGeom>
            <a:avLst/>
            <a:gdLst>
              <a:gd name="connsiteX0" fmla="*/ 0 w 4057650"/>
              <a:gd name="connsiteY0" fmla="*/ 0 h 5791200"/>
              <a:gd name="connsiteX1" fmla="*/ 4057650 w 4057650"/>
              <a:gd name="connsiteY1" fmla="*/ 0 h 5791200"/>
              <a:gd name="connsiteX2" fmla="*/ 4057650 w 4057650"/>
              <a:gd name="connsiteY2" fmla="*/ 5791200 h 5791200"/>
              <a:gd name="connsiteX3" fmla="*/ 0 w 4057650"/>
              <a:gd name="connsiteY3" fmla="*/ 579120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650" h="5791200">
                <a:moveTo>
                  <a:pt x="0" y="0"/>
                </a:moveTo>
                <a:lnTo>
                  <a:pt x="4057650" y="0"/>
                </a:lnTo>
                <a:lnTo>
                  <a:pt x="4057650" y="5791200"/>
                </a:lnTo>
                <a:lnTo>
                  <a:pt x="0" y="5791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224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F686252-E5E0-49B0-99FE-D021ACCAC9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81101" y="4076700"/>
            <a:ext cx="3067047" cy="2019300"/>
          </a:xfrm>
          <a:custGeom>
            <a:avLst/>
            <a:gdLst>
              <a:gd name="connsiteX0" fmla="*/ 0 w 3067047"/>
              <a:gd name="connsiteY0" fmla="*/ 0 h 2019300"/>
              <a:gd name="connsiteX1" fmla="*/ 3067047 w 3067047"/>
              <a:gd name="connsiteY1" fmla="*/ 0 h 2019300"/>
              <a:gd name="connsiteX2" fmla="*/ 3067047 w 3067047"/>
              <a:gd name="connsiteY2" fmla="*/ 1645930 h 2019300"/>
              <a:gd name="connsiteX3" fmla="*/ 2727311 w 3067047"/>
              <a:gd name="connsiteY3" fmla="*/ 2019300 h 2019300"/>
              <a:gd name="connsiteX4" fmla="*/ 339735 w 3067047"/>
              <a:gd name="connsiteY4" fmla="*/ 2019300 h 2019300"/>
              <a:gd name="connsiteX5" fmla="*/ 6900 w 3067047"/>
              <a:gd name="connsiteY5" fmla="*/ 1721177 h 2019300"/>
              <a:gd name="connsiteX6" fmla="*/ 0 w 3067047"/>
              <a:gd name="connsiteY6" fmla="*/ 1645952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7047" h="2019300">
                <a:moveTo>
                  <a:pt x="0" y="0"/>
                </a:moveTo>
                <a:lnTo>
                  <a:pt x="3067047" y="0"/>
                </a:lnTo>
                <a:lnTo>
                  <a:pt x="3067047" y="1645930"/>
                </a:lnTo>
                <a:cubicBezTo>
                  <a:pt x="3067047" y="1852137"/>
                  <a:pt x="2914943" y="2019300"/>
                  <a:pt x="2727311" y="2019300"/>
                </a:cubicBezTo>
                <a:lnTo>
                  <a:pt x="339735" y="2019300"/>
                </a:lnTo>
                <a:cubicBezTo>
                  <a:pt x="175557" y="2019300"/>
                  <a:pt x="38579" y="1891316"/>
                  <a:pt x="6900" y="1721177"/>
                </a:cubicBezTo>
                <a:lnTo>
                  <a:pt x="0" y="16459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BA675B-41A4-432D-956F-E8329AB44C5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2476" y="4076700"/>
            <a:ext cx="3067049" cy="2019300"/>
          </a:xfrm>
          <a:custGeom>
            <a:avLst/>
            <a:gdLst>
              <a:gd name="connsiteX0" fmla="*/ 0 w 3067049"/>
              <a:gd name="connsiteY0" fmla="*/ 0 h 2019300"/>
              <a:gd name="connsiteX1" fmla="*/ 3067049 w 3067049"/>
              <a:gd name="connsiteY1" fmla="*/ 0 h 2019300"/>
              <a:gd name="connsiteX2" fmla="*/ 3067049 w 3067049"/>
              <a:gd name="connsiteY2" fmla="*/ 1645930 h 2019300"/>
              <a:gd name="connsiteX3" fmla="*/ 2727313 w 3067049"/>
              <a:gd name="connsiteY3" fmla="*/ 2019300 h 2019300"/>
              <a:gd name="connsiteX4" fmla="*/ 339737 w 3067049"/>
              <a:gd name="connsiteY4" fmla="*/ 2019300 h 2019300"/>
              <a:gd name="connsiteX5" fmla="*/ 0 w 3067049"/>
              <a:gd name="connsiteY5" fmla="*/ 164593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7049" h="2019300">
                <a:moveTo>
                  <a:pt x="0" y="0"/>
                </a:moveTo>
                <a:lnTo>
                  <a:pt x="3067049" y="0"/>
                </a:lnTo>
                <a:lnTo>
                  <a:pt x="3067049" y="1645930"/>
                </a:lnTo>
                <a:cubicBezTo>
                  <a:pt x="3067049" y="1852137"/>
                  <a:pt x="2914945" y="2019300"/>
                  <a:pt x="2727313" y="2019300"/>
                </a:cubicBezTo>
                <a:lnTo>
                  <a:pt x="339737" y="2019300"/>
                </a:lnTo>
                <a:cubicBezTo>
                  <a:pt x="152105" y="2019300"/>
                  <a:pt x="0" y="1852137"/>
                  <a:pt x="0" y="16459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D60C5B9-6EE1-435A-ACD7-93FC33AD90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43849" y="4076699"/>
            <a:ext cx="3067049" cy="2019300"/>
          </a:xfrm>
          <a:custGeom>
            <a:avLst/>
            <a:gdLst>
              <a:gd name="connsiteX0" fmla="*/ 0 w 3067049"/>
              <a:gd name="connsiteY0" fmla="*/ 0 h 2019300"/>
              <a:gd name="connsiteX1" fmla="*/ 3067049 w 3067049"/>
              <a:gd name="connsiteY1" fmla="*/ 0 h 2019300"/>
              <a:gd name="connsiteX2" fmla="*/ 3067049 w 3067049"/>
              <a:gd name="connsiteY2" fmla="*/ 1645931 h 2019300"/>
              <a:gd name="connsiteX3" fmla="*/ 2795782 w 3067049"/>
              <a:gd name="connsiteY3" fmla="*/ 2011716 h 2019300"/>
              <a:gd name="connsiteX4" fmla="*/ 2727322 w 3067049"/>
              <a:gd name="connsiteY4" fmla="*/ 2019300 h 2019300"/>
              <a:gd name="connsiteX5" fmla="*/ 339728 w 3067049"/>
              <a:gd name="connsiteY5" fmla="*/ 2019300 h 2019300"/>
              <a:gd name="connsiteX6" fmla="*/ 271268 w 3067049"/>
              <a:gd name="connsiteY6" fmla="*/ 2011716 h 2019300"/>
              <a:gd name="connsiteX7" fmla="*/ 0 w 3067049"/>
              <a:gd name="connsiteY7" fmla="*/ 1645931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7049" h="2019300">
                <a:moveTo>
                  <a:pt x="0" y="0"/>
                </a:moveTo>
                <a:lnTo>
                  <a:pt x="3067049" y="0"/>
                </a:lnTo>
                <a:lnTo>
                  <a:pt x="3067049" y="1645931"/>
                </a:lnTo>
                <a:cubicBezTo>
                  <a:pt x="3067049" y="1826362"/>
                  <a:pt x="2950594" y="1976900"/>
                  <a:pt x="2795782" y="2011716"/>
                </a:cubicBezTo>
                <a:lnTo>
                  <a:pt x="2727322" y="2019300"/>
                </a:lnTo>
                <a:lnTo>
                  <a:pt x="339728" y="2019300"/>
                </a:lnTo>
                <a:lnTo>
                  <a:pt x="271268" y="2011716"/>
                </a:lnTo>
                <a:cubicBezTo>
                  <a:pt x="116456" y="1976900"/>
                  <a:pt x="0" y="1826362"/>
                  <a:pt x="0" y="16459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7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CF824B-AD73-44E8-8443-41F02DB8F5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0" y="653144"/>
            <a:ext cx="3136900" cy="5166859"/>
          </a:xfrm>
          <a:custGeom>
            <a:avLst/>
            <a:gdLst>
              <a:gd name="connsiteX0" fmla="*/ 0 w 3136900"/>
              <a:gd name="connsiteY0" fmla="*/ 0 h 5166859"/>
              <a:gd name="connsiteX1" fmla="*/ 422731 w 3136900"/>
              <a:gd name="connsiteY1" fmla="*/ 0 h 5166859"/>
              <a:gd name="connsiteX2" fmla="*/ 908050 w 3136900"/>
              <a:gd name="connsiteY2" fmla="*/ 0 h 5166859"/>
              <a:gd name="connsiteX3" fmla="*/ 2715983 w 3136900"/>
              <a:gd name="connsiteY3" fmla="*/ 0 h 5166859"/>
              <a:gd name="connsiteX4" fmla="*/ 3136900 w 3136900"/>
              <a:gd name="connsiteY4" fmla="*/ 420917 h 5166859"/>
              <a:gd name="connsiteX5" fmla="*/ 3136900 w 3136900"/>
              <a:gd name="connsiteY5" fmla="*/ 4745942 h 5166859"/>
              <a:gd name="connsiteX6" fmla="*/ 2715983 w 3136900"/>
              <a:gd name="connsiteY6" fmla="*/ 5166859 h 5166859"/>
              <a:gd name="connsiteX7" fmla="*/ 422731 w 3136900"/>
              <a:gd name="connsiteY7" fmla="*/ 5166859 h 5166859"/>
              <a:gd name="connsiteX8" fmla="*/ 1814 w 3136900"/>
              <a:gd name="connsiteY8" fmla="*/ 4745942 h 5166859"/>
              <a:gd name="connsiteX9" fmla="*/ 1814 w 3136900"/>
              <a:gd name="connsiteY9" fmla="*/ 879021 h 5166859"/>
              <a:gd name="connsiteX10" fmla="*/ 0 w 3136900"/>
              <a:gd name="connsiteY10" fmla="*/ 879021 h 51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36900" h="5166859">
                <a:moveTo>
                  <a:pt x="0" y="0"/>
                </a:moveTo>
                <a:lnTo>
                  <a:pt x="422731" y="0"/>
                </a:lnTo>
                <a:lnTo>
                  <a:pt x="908050" y="0"/>
                </a:lnTo>
                <a:lnTo>
                  <a:pt x="2715983" y="0"/>
                </a:lnTo>
                <a:cubicBezTo>
                  <a:pt x="2948449" y="0"/>
                  <a:pt x="3136900" y="188451"/>
                  <a:pt x="3136900" y="420917"/>
                </a:cubicBezTo>
                <a:lnTo>
                  <a:pt x="3136900" y="4745942"/>
                </a:lnTo>
                <a:cubicBezTo>
                  <a:pt x="3136900" y="4978408"/>
                  <a:pt x="2948449" y="5166859"/>
                  <a:pt x="2715983" y="5166859"/>
                </a:cubicBezTo>
                <a:lnTo>
                  <a:pt x="422731" y="5166859"/>
                </a:lnTo>
                <a:cubicBezTo>
                  <a:pt x="190265" y="5166859"/>
                  <a:pt x="1814" y="4978408"/>
                  <a:pt x="1814" y="4745942"/>
                </a:cubicBezTo>
                <a:lnTo>
                  <a:pt x="1814" y="879021"/>
                </a:lnTo>
                <a:lnTo>
                  <a:pt x="0" y="879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393700" dist="38100" dir="5400000" algn="t" rotWithShape="0">
              <a:schemeClr val="tx1">
                <a:lumMod val="65000"/>
                <a:lumOff val="35000"/>
                <a:alpha val="16000"/>
              </a:schemeClr>
            </a:outerShdw>
          </a:effectLst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328788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8EC86A4-4F76-4454-8D2F-B4A6B09F7A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19200" y="20955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C315FD5-9FD1-467C-ACF5-F481796C03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" y="40386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5406C80-85D0-4E88-912F-5B29DC505C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3800" y="40386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CF58CCE-E756-4FF0-A248-B6CBD381BE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3800" y="20955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046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C5B9B6-7F02-4E33-91FC-3DF9105551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67550" y="1104900"/>
            <a:ext cx="3924300" cy="3733800"/>
          </a:xfrm>
          <a:custGeom>
            <a:avLst/>
            <a:gdLst>
              <a:gd name="connsiteX0" fmla="*/ 285748 w 3924300"/>
              <a:gd name="connsiteY0" fmla="*/ 0 h 3733800"/>
              <a:gd name="connsiteX1" fmla="*/ 3638552 w 3924300"/>
              <a:gd name="connsiteY1" fmla="*/ 0 h 3733800"/>
              <a:gd name="connsiteX2" fmla="*/ 3924300 w 3924300"/>
              <a:gd name="connsiteY2" fmla="*/ 285748 h 3733800"/>
              <a:gd name="connsiteX3" fmla="*/ 3924300 w 3924300"/>
              <a:gd name="connsiteY3" fmla="*/ 3448052 h 3733800"/>
              <a:gd name="connsiteX4" fmla="*/ 3638552 w 3924300"/>
              <a:gd name="connsiteY4" fmla="*/ 3733800 h 3733800"/>
              <a:gd name="connsiteX5" fmla="*/ 285748 w 3924300"/>
              <a:gd name="connsiteY5" fmla="*/ 3733800 h 3733800"/>
              <a:gd name="connsiteX6" fmla="*/ 0 w 3924300"/>
              <a:gd name="connsiteY6" fmla="*/ 3448052 h 3733800"/>
              <a:gd name="connsiteX7" fmla="*/ 0 w 3924300"/>
              <a:gd name="connsiteY7" fmla="*/ 285748 h 3733800"/>
              <a:gd name="connsiteX8" fmla="*/ 285748 w 392430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4300" h="3733800">
                <a:moveTo>
                  <a:pt x="285748" y="0"/>
                </a:moveTo>
                <a:lnTo>
                  <a:pt x="3638552" y="0"/>
                </a:lnTo>
                <a:cubicBezTo>
                  <a:pt x="3796366" y="0"/>
                  <a:pt x="3924300" y="127934"/>
                  <a:pt x="3924300" y="285748"/>
                </a:cubicBezTo>
                <a:lnTo>
                  <a:pt x="3924300" y="3448052"/>
                </a:lnTo>
                <a:cubicBezTo>
                  <a:pt x="3924300" y="3605866"/>
                  <a:pt x="3796366" y="3733800"/>
                  <a:pt x="3638552" y="3733800"/>
                </a:cubicBezTo>
                <a:lnTo>
                  <a:pt x="285748" y="3733800"/>
                </a:lnTo>
                <a:cubicBezTo>
                  <a:pt x="127934" y="3733800"/>
                  <a:pt x="0" y="3605866"/>
                  <a:pt x="0" y="3448052"/>
                </a:cubicBezTo>
                <a:lnTo>
                  <a:pt x="0" y="285748"/>
                </a:lnTo>
                <a:cubicBezTo>
                  <a:pt x="0" y="127934"/>
                  <a:pt x="127934" y="0"/>
                  <a:pt x="285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0980BC4-E43F-45B6-9CD1-6539B65E2D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9350" y="4057650"/>
            <a:ext cx="1905000" cy="1695450"/>
          </a:xfrm>
          <a:custGeom>
            <a:avLst/>
            <a:gdLst>
              <a:gd name="connsiteX0" fmla="*/ 129753 w 1905000"/>
              <a:gd name="connsiteY0" fmla="*/ 0 h 1695450"/>
              <a:gd name="connsiteX1" fmla="*/ 1775247 w 1905000"/>
              <a:gd name="connsiteY1" fmla="*/ 0 h 1695450"/>
              <a:gd name="connsiteX2" fmla="*/ 1905000 w 1905000"/>
              <a:gd name="connsiteY2" fmla="*/ 129753 h 1695450"/>
              <a:gd name="connsiteX3" fmla="*/ 1905000 w 1905000"/>
              <a:gd name="connsiteY3" fmla="*/ 1565697 h 1695450"/>
              <a:gd name="connsiteX4" fmla="*/ 1775247 w 1905000"/>
              <a:gd name="connsiteY4" fmla="*/ 1695450 h 1695450"/>
              <a:gd name="connsiteX5" fmla="*/ 129753 w 1905000"/>
              <a:gd name="connsiteY5" fmla="*/ 1695450 h 1695450"/>
              <a:gd name="connsiteX6" fmla="*/ 0 w 1905000"/>
              <a:gd name="connsiteY6" fmla="*/ 1565697 h 1695450"/>
              <a:gd name="connsiteX7" fmla="*/ 0 w 1905000"/>
              <a:gd name="connsiteY7" fmla="*/ 129753 h 1695450"/>
              <a:gd name="connsiteX8" fmla="*/ 129753 w 1905000"/>
              <a:gd name="connsiteY8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1695450">
                <a:moveTo>
                  <a:pt x="129753" y="0"/>
                </a:moveTo>
                <a:lnTo>
                  <a:pt x="1775247" y="0"/>
                </a:lnTo>
                <a:cubicBezTo>
                  <a:pt x="1846908" y="0"/>
                  <a:pt x="1905000" y="58092"/>
                  <a:pt x="1905000" y="129753"/>
                </a:cubicBezTo>
                <a:lnTo>
                  <a:pt x="1905000" y="1565697"/>
                </a:lnTo>
                <a:cubicBezTo>
                  <a:pt x="1905000" y="1637358"/>
                  <a:pt x="1846908" y="1695450"/>
                  <a:pt x="1775247" y="1695450"/>
                </a:cubicBezTo>
                <a:lnTo>
                  <a:pt x="129753" y="1695450"/>
                </a:lnTo>
                <a:cubicBezTo>
                  <a:pt x="58092" y="1695450"/>
                  <a:pt x="0" y="1637358"/>
                  <a:pt x="0" y="1565697"/>
                </a:cubicBezTo>
                <a:lnTo>
                  <a:pt x="0" y="129753"/>
                </a:lnTo>
                <a:cubicBezTo>
                  <a:pt x="0" y="58092"/>
                  <a:pt x="58092" y="0"/>
                  <a:pt x="1297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09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D13999-1270-45BD-9CB5-C92BD28E67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95400" y="647700"/>
            <a:ext cx="7715250" cy="2781300"/>
          </a:xfrm>
          <a:custGeom>
            <a:avLst/>
            <a:gdLst>
              <a:gd name="connsiteX0" fmla="*/ 101601 w 7715250"/>
              <a:gd name="connsiteY0" fmla="*/ 0 h 2781300"/>
              <a:gd name="connsiteX1" fmla="*/ 7613649 w 7715250"/>
              <a:gd name="connsiteY1" fmla="*/ 0 h 2781300"/>
              <a:gd name="connsiteX2" fmla="*/ 7715250 w 7715250"/>
              <a:gd name="connsiteY2" fmla="*/ 101601 h 2781300"/>
              <a:gd name="connsiteX3" fmla="*/ 7715250 w 7715250"/>
              <a:gd name="connsiteY3" fmla="*/ 2679699 h 2781300"/>
              <a:gd name="connsiteX4" fmla="*/ 7613649 w 7715250"/>
              <a:gd name="connsiteY4" fmla="*/ 2781300 h 2781300"/>
              <a:gd name="connsiteX5" fmla="*/ 101601 w 7715250"/>
              <a:gd name="connsiteY5" fmla="*/ 2781300 h 2781300"/>
              <a:gd name="connsiteX6" fmla="*/ 0 w 7715250"/>
              <a:gd name="connsiteY6" fmla="*/ 2679699 h 2781300"/>
              <a:gd name="connsiteX7" fmla="*/ 0 w 7715250"/>
              <a:gd name="connsiteY7" fmla="*/ 101601 h 2781300"/>
              <a:gd name="connsiteX8" fmla="*/ 101601 w 7715250"/>
              <a:gd name="connsiteY8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15250" h="2781300">
                <a:moveTo>
                  <a:pt x="101601" y="0"/>
                </a:moveTo>
                <a:lnTo>
                  <a:pt x="7613649" y="0"/>
                </a:lnTo>
                <a:cubicBezTo>
                  <a:pt x="7669762" y="0"/>
                  <a:pt x="7715250" y="45488"/>
                  <a:pt x="7715250" y="101601"/>
                </a:cubicBezTo>
                <a:lnTo>
                  <a:pt x="7715250" y="2679699"/>
                </a:lnTo>
                <a:cubicBezTo>
                  <a:pt x="7715250" y="2735812"/>
                  <a:pt x="7669762" y="2781300"/>
                  <a:pt x="7613649" y="2781300"/>
                </a:cubicBezTo>
                <a:lnTo>
                  <a:pt x="101601" y="2781300"/>
                </a:lnTo>
                <a:cubicBezTo>
                  <a:pt x="45488" y="2781300"/>
                  <a:pt x="0" y="2735812"/>
                  <a:pt x="0" y="26796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0874A-EC5B-40BC-8083-0F0EB47FEF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0" y="609600"/>
            <a:ext cx="1752600" cy="5600700"/>
          </a:xfrm>
          <a:custGeom>
            <a:avLst/>
            <a:gdLst>
              <a:gd name="connsiteX0" fmla="*/ 209173 w 1752600"/>
              <a:gd name="connsiteY0" fmla="*/ 0 h 5600700"/>
              <a:gd name="connsiteX1" fmla="*/ 1543427 w 1752600"/>
              <a:gd name="connsiteY1" fmla="*/ 0 h 5600700"/>
              <a:gd name="connsiteX2" fmla="*/ 1752600 w 1752600"/>
              <a:gd name="connsiteY2" fmla="*/ 209173 h 5600700"/>
              <a:gd name="connsiteX3" fmla="*/ 1752600 w 1752600"/>
              <a:gd name="connsiteY3" fmla="*/ 5391527 h 5600700"/>
              <a:gd name="connsiteX4" fmla="*/ 1543427 w 1752600"/>
              <a:gd name="connsiteY4" fmla="*/ 5600700 h 5600700"/>
              <a:gd name="connsiteX5" fmla="*/ 209173 w 1752600"/>
              <a:gd name="connsiteY5" fmla="*/ 5600700 h 5600700"/>
              <a:gd name="connsiteX6" fmla="*/ 0 w 1752600"/>
              <a:gd name="connsiteY6" fmla="*/ 5391527 h 5600700"/>
              <a:gd name="connsiteX7" fmla="*/ 0 w 1752600"/>
              <a:gd name="connsiteY7" fmla="*/ 209173 h 5600700"/>
              <a:gd name="connsiteX8" fmla="*/ 209173 w 1752600"/>
              <a:gd name="connsiteY8" fmla="*/ 0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5600700">
                <a:moveTo>
                  <a:pt x="209173" y="0"/>
                </a:moveTo>
                <a:lnTo>
                  <a:pt x="1543427" y="0"/>
                </a:lnTo>
                <a:cubicBezTo>
                  <a:pt x="1658950" y="0"/>
                  <a:pt x="1752600" y="93650"/>
                  <a:pt x="1752600" y="209173"/>
                </a:cubicBezTo>
                <a:lnTo>
                  <a:pt x="1752600" y="5391527"/>
                </a:lnTo>
                <a:cubicBezTo>
                  <a:pt x="1752600" y="5507050"/>
                  <a:pt x="1658950" y="5600700"/>
                  <a:pt x="1543427" y="5600700"/>
                </a:cubicBezTo>
                <a:lnTo>
                  <a:pt x="209173" y="5600700"/>
                </a:lnTo>
                <a:cubicBezTo>
                  <a:pt x="93650" y="5600700"/>
                  <a:pt x="0" y="5507050"/>
                  <a:pt x="0" y="5391527"/>
                </a:cubicBezTo>
                <a:lnTo>
                  <a:pt x="0" y="209173"/>
                </a:lnTo>
                <a:cubicBezTo>
                  <a:pt x="0" y="93650"/>
                  <a:pt x="93650" y="0"/>
                  <a:pt x="2091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838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A45612C-1FF1-40A6-9E62-D0A6B1B8D8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2013" y="1358900"/>
            <a:ext cx="6200775" cy="3349997"/>
          </a:xfrm>
          <a:custGeom>
            <a:avLst/>
            <a:gdLst>
              <a:gd name="connsiteX0" fmla="*/ 105772 w 6200775"/>
              <a:gd name="connsiteY0" fmla="*/ 0 h 3349997"/>
              <a:gd name="connsiteX1" fmla="*/ 6095004 w 6200775"/>
              <a:gd name="connsiteY1" fmla="*/ 0 h 3349997"/>
              <a:gd name="connsiteX2" fmla="*/ 6143009 w 6200775"/>
              <a:gd name="connsiteY2" fmla="*/ 32367 h 3349997"/>
              <a:gd name="connsiteX3" fmla="*/ 6200775 w 6200775"/>
              <a:gd name="connsiteY3" fmla="*/ 171825 h 3349997"/>
              <a:gd name="connsiteX4" fmla="*/ 6200775 w 6200775"/>
              <a:gd name="connsiteY4" fmla="*/ 3152773 h 3349997"/>
              <a:gd name="connsiteX5" fmla="*/ 6003551 w 6200775"/>
              <a:gd name="connsiteY5" fmla="*/ 3349997 h 3349997"/>
              <a:gd name="connsiteX6" fmla="*/ 197224 w 6200775"/>
              <a:gd name="connsiteY6" fmla="*/ 3349997 h 3349997"/>
              <a:gd name="connsiteX7" fmla="*/ 0 w 6200775"/>
              <a:gd name="connsiteY7" fmla="*/ 3152773 h 3349997"/>
              <a:gd name="connsiteX8" fmla="*/ 0 w 6200775"/>
              <a:gd name="connsiteY8" fmla="*/ 171825 h 3349997"/>
              <a:gd name="connsiteX9" fmla="*/ 57766 w 6200775"/>
              <a:gd name="connsiteY9" fmla="*/ 32367 h 334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00775" h="3349997">
                <a:moveTo>
                  <a:pt x="105772" y="0"/>
                </a:moveTo>
                <a:lnTo>
                  <a:pt x="6095004" y="0"/>
                </a:lnTo>
                <a:lnTo>
                  <a:pt x="6143009" y="32367"/>
                </a:lnTo>
                <a:cubicBezTo>
                  <a:pt x="6178700" y="68057"/>
                  <a:pt x="6200775" y="117363"/>
                  <a:pt x="6200775" y="171825"/>
                </a:cubicBezTo>
                <a:lnTo>
                  <a:pt x="6200775" y="3152773"/>
                </a:lnTo>
                <a:cubicBezTo>
                  <a:pt x="6200775" y="3261697"/>
                  <a:pt x="6112475" y="3349997"/>
                  <a:pt x="6003551" y="3349997"/>
                </a:cubicBezTo>
                <a:lnTo>
                  <a:pt x="197224" y="3349997"/>
                </a:lnTo>
                <a:cubicBezTo>
                  <a:pt x="88300" y="3349997"/>
                  <a:pt x="0" y="3261697"/>
                  <a:pt x="0" y="3152773"/>
                </a:cubicBezTo>
                <a:lnTo>
                  <a:pt x="0" y="171825"/>
                </a:lnTo>
                <a:cubicBezTo>
                  <a:pt x="0" y="117363"/>
                  <a:pt x="22075" y="68057"/>
                  <a:pt x="57766" y="323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95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2153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D6623-405F-4272-9FF4-52EF7EE00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5" y="-18256"/>
            <a:ext cx="12256910" cy="68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089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730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772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31625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CF824B-AD73-44E8-8443-41F02DB8F5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0" y="653144"/>
            <a:ext cx="3136900" cy="5166859"/>
          </a:xfrm>
          <a:custGeom>
            <a:avLst/>
            <a:gdLst>
              <a:gd name="connsiteX0" fmla="*/ 0 w 3136900"/>
              <a:gd name="connsiteY0" fmla="*/ 0 h 5166859"/>
              <a:gd name="connsiteX1" fmla="*/ 422731 w 3136900"/>
              <a:gd name="connsiteY1" fmla="*/ 0 h 5166859"/>
              <a:gd name="connsiteX2" fmla="*/ 908050 w 3136900"/>
              <a:gd name="connsiteY2" fmla="*/ 0 h 5166859"/>
              <a:gd name="connsiteX3" fmla="*/ 2715983 w 3136900"/>
              <a:gd name="connsiteY3" fmla="*/ 0 h 5166859"/>
              <a:gd name="connsiteX4" fmla="*/ 3136900 w 3136900"/>
              <a:gd name="connsiteY4" fmla="*/ 420917 h 5166859"/>
              <a:gd name="connsiteX5" fmla="*/ 3136900 w 3136900"/>
              <a:gd name="connsiteY5" fmla="*/ 4745942 h 5166859"/>
              <a:gd name="connsiteX6" fmla="*/ 2715983 w 3136900"/>
              <a:gd name="connsiteY6" fmla="*/ 5166859 h 5166859"/>
              <a:gd name="connsiteX7" fmla="*/ 422731 w 3136900"/>
              <a:gd name="connsiteY7" fmla="*/ 5166859 h 5166859"/>
              <a:gd name="connsiteX8" fmla="*/ 1814 w 3136900"/>
              <a:gd name="connsiteY8" fmla="*/ 4745942 h 5166859"/>
              <a:gd name="connsiteX9" fmla="*/ 1814 w 3136900"/>
              <a:gd name="connsiteY9" fmla="*/ 879021 h 5166859"/>
              <a:gd name="connsiteX10" fmla="*/ 0 w 3136900"/>
              <a:gd name="connsiteY10" fmla="*/ 879021 h 51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36900" h="5166859">
                <a:moveTo>
                  <a:pt x="0" y="0"/>
                </a:moveTo>
                <a:lnTo>
                  <a:pt x="422731" y="0"/>
                </a:lnTo>
                <a:lnTo>
                  <a:pt x="908050" y="0"/>
                </a:lnTo>
                <a:lnTo>
                  <a:pt x="2715983" y="0"/>
                </a:lnTo>
                <a:cubicBezTo>
                  <a:pt x="2948449" y="0"/>
                  <a:pt x="3136900" y="188451"/>
                  <a:pt x="3136900" y="420917"/>
                </a:cubicBezTo>
                <a:lnTo>
                  <a:pt x="3136900" y="4745942"/>
                </a:lnTo>
                <a:cubicBezTo>
                  <a:pt x="3136900" y="4978408"/>
                  <a:pt x="2948449" y="5166859"/>
                  <a:pt x="2715983" y="5166859"/>
                </a:cubicBezTo>
                <a:lnTo>
                  <a:pt x="422731" y="5166859"/>
                </a:lnTo>
                <a:cubicBezTo>
                  <a:pt x="190265" y="5166859"/>
                  <a:pt x="1814" y="4978408"/>
                  <a:pt x="1814" y="4745942"/>
                </a:cubicBezTo>
                <a:lnTo>
                  <a:pt x="1814" y="879021"/>
                </a:lnTo>
                <a:lnTo>
                  <a:pt x="0" y="879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393700" dist="38100" dir="5400000" algn="t" rotWithShape="0">
              <a:schemeClr val="tx1">
                <a:lumMod val="65000"/>
                <a:lumOff val="35000"/>
                <a:alpha val="16000"/>
              </a:schemeClr>
            </a:outerShdw>
          </a:effectLst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682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59B0C1-90F0-49B0-A985-160281427C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844823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59B0C1-90F0-49B0-A985-160281427C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312111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253085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52919" y="1295400"/>
            <a:ext cx="4191000" cy="4381500"/>
          </a:xfrm>
          <a:custGeom>
            <a:avLst/>
            <a:gdLst>
              <a:gd name="connsiteX0" fmla="*/ 162485 w 4191000"/>
              <a:gd name="connsiteY0" fmla="*/ 0 h 4381500"/>
              <a:gd name="connsiteX1" fmla="*/ 4028515 w 4191000"/>
              <a:gd name="connsiteY1" fmla="*/ 0 h 4381500"/>
              <a:gd name="connsiteX2" fmla="*/ 4191000 w 4191000"/>
              <a:gd name="connsiteY2" fmla="*/ 162485 h 4381500"/>
              <a:gd name="connsiteX3" fmla="*/ 4191000 w 4191000"/>
              <a:gd name="connsiteY3" fmla="*/ 4219015 h 4381500"/>
              <a:gd name="connsiteX4" fmla="*/ 4028515 w 4191000"/>
              <a:gd name="connsiteY4" fmla="*/ 4381500 h 4381500"/>
              <a:gd name="connsiteX5" fmla="*/ 162485 w 4191000"/>
              <a:gd name="connsiteY5" fmla="*/ 4381500 h 4381500"/>
              <a:gd name="connsiteX6" fmla="*/ 0 w 4191000"/>
              <a:gd name="connsiteY6" fmla="*/ 4219015 h 4381500"/>
              <a:gd name="connsiteX7" fmla="*/ 0 w 4191000"/>
              <a:gd name="connsiteY7" fmla="*/ 162485 h 4381500"/>
              <a:gd name="connsiteX8" fmla="*/ 162485 w 4191000"/>
              <a:gd name="connsiteY8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1000" h="4381500">
                <a:moveTo>
                  <a:pt x="162485" y="0"/>
                </a:moveTo>
                <a:lnTo>
                  <a:pt x="4028515" y="0"/>
                </a:lnTo>
                <a:cubicBezTo>
                  <a:pt x="4118253" y="0"/>
                  <a:pt x="4191000" y="72747"/>
                  <a:pt x="4191000" y="162485"/>
                </a:cubicBezTo>
                <a:lnTo>
                  <a:pt x="4191000" y="4219015"/>
                </a:lnTo>
                <a:cubicBezTo>
                  <a:pt x="4191000" y="4308753"/>
                  <a:pt x="4118253" y="4381500"/>
                  <a:pt x="4028515" y="4381500"/>
                </a:cubicBezTo>
                <a:lnTo>
                  <a:pt x="162485" y="4381500"/>
                </a:lnTo>
                <a:cubicBezTo>
                  <a:pt x="72747" y="4381500"/>
                  <a:pt x="0" y="4308753"/>
                  <a:pt x="0" y="4219015"/>
                </a:cubicBezTo>
                <a:lnTo>
                  <a:pt x="0" y="162485"/>
                </a:lnTo>
                <a:cubicBezTo>
                  <a:pt x="0" y="72747"/>
                  <a:pt x="72747" y="0"/>
                  <a:pt x="162485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812800" dist="177800" dir="8100000" algn="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165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79B68D-4A15-44CD-92AD-C9BE8A84A0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3708" y="754742"/>
            <a:ext cx="5049638" cy="505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ED3DDA0-5BC9-4C18-A01F-CAC510EF4E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754743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FF58B9F-A70D-492A-A706-C5168B313F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4193" y="3389656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212869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195B3D-A997-4498-B864-805EE5048470}"/>
              </a:ext>
            </a:extLst>
          </p:cNvPr>
          <p:cNvSpPr/>
          <p:nvPr userDrawn="1"/>
        </p:nvSpPr>
        <p:spPr>
          <a:xfrm>
            <a:off x="11582400" y="1944914"/>
            <a:ext cx="609600" cy="312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86A48B-935F-4A02-B863-231967BA75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2571" y="1"/>
            <a:ext cx="7039428" cy="3429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499369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" y="1703614"/>
            <a:ext cx="10336193" cy="51543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09016" y="622300"/>
            <a:ext cx="5023336" cy="5154386"/>
          </a:xfrm>
          <a:custGeom>
            <a:avLst/>
            <a:gdLst>
              <a:gd name="connsiteX0" fmla="*/ 0 w 3904093"/>
              <a:gd name="connsiteY0" fmla="*/ 0 h 3294743"/>
              <a:gd name="connsiteX1" fmla="*/ 3904093 w 3904093"/>
              <a:gd name="connsiteY1" fmla="*/ 0 h 3294743"/>
              <a:gd name="connsiteX2" fmla="*/ 3904093 w 3904093"/>
              <a:gd name="connsiteY2" fmla="*/ 3294743 h 3294743"/>
              <a:gd name="connsiteX3" fmla="*/ 0 w 3904093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4093" h="3294743">
                <a:moveTo>
                  <a:pt x="0" y="0"/>
                </a:moveTo>
                <a:lnTo>
                  <a:pt x="3904093" y="0"/>
                </a:lnTo>
                <a:lnTo>
                  <a:pt x="3904093" y="3294743"/>
                </a:lnTo>
                <a:lnTo>
                  <a:pt x="0" y="3294743"/>
                </a:lnTo>
                <a:close/>
              </a:path>
            </a:pathLst>
          </a:custGeom>
          <a:effectLst>
            <a:outerShdw blurRad="1270000" dist="9525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04327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6B67B6-CF12-421D-9656-9E810C9B1035}"/>
              </a:ext>
            </a:extLst>
          </p:cNvPr>
          <p:cNvSpPr/>
          <p:nvPr userDrawn="1"/>
        </p:nvSpPr>
        <p:spPr>
          <a:xfrm>
            <a:off x="-2" y="-2"/>
            <a:ext cx="12782551" cy="5176717"/>
          </a:xfrm>
          <a:custGeom>
            <a:avLst/>
            <a:gdLst>
              <a:gd name="connsiteX0" fmla="*/ 0 w 12620172"/>
              <a:gd name="connsiteY0" fmla="*/ 0 h 5110956"/>
              <a:gd name="connsiteX1" fmla="*/ 12620172 w 12620172"/>
              <a:gd name="connsiteY1" fmla="*/ 0 h 5110956"/>
              <a:gd name="connsiteX2" fmla="*/ 12574189 w 12620172"/>
              <a:gd name="connsiteY2" fmla="*/ 155228 h 5110956"/>
              <a:gd name="connsiteX3" fmla="*/ 12012306 w 12620172"/>
              <a:gd name="connsiteY3" fmla="*/ 1202096 h 5110956"/>
              <a:gd name="connsiteX4" fmla="*/ 10729106 w 12620172"/>
              <a:gd name="connsiteY4" fmla="*/ 2017920 h 5110956"/>
              <a:gd name="connsiteX5" fmla="*/ 9034399 w 12620172"/>
              <a:gd name="connsiteY5" fmla="*/ 1924810 h 5110956"/>
              <a:gd name="connsiteX6" fmla="*/ 6866234 w 12620172"/>
              <a:gd name="connsiteY6" fmla="*/ 2261780 h 5110956"/>
              <a:gd name="connsiteX7" fmla="*/ 5383917 w 12620172"/>
              <a:gd name="connsiteY7" fmla="*/ 3724942 h 5110956"/>
              <a:gd name="connsiteX8" fmla="*/ 2729021 w 12620172"/>
              <a:gd name="connsiteY8" fmla="*/ 5103862 h 5110956"/>
              <a:gd name="connsiteX9" fmla="*/ 622804 w 12620172"/>
              <a:gd name="connsiteY9" fmla="*/ 3818052 h 5110956"/>
              <a:gd name="connsiteX10" fmla="*/ 44119 w 12620172"/>
              <a:gd name="connsiteY10" fmla="*/ 2752480 h 5110956"/>
              <a:gd name="connsiteX11" fmla="*/ 0 w 12620172"/>
              <a:gd name="connsiteY11" fmla="*/ 2631161 h 511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20172" h="5110956">
                <a:moveTo>
                  <a:pt x="0" y="0"/>
                </a:moveTo>
                <a:lnTo>
                  <a:pt x="12620172" y="0"/>
                </a:lnTo>
                <a:lnTo>
                  <a:pt x="12574189" y="155228"/>
                </a:lnTo>
                <a:cubicBezTo>
                  <a:pt x="12450364" y="535360"/>
                  <a:pt x="12261203" y="906137"/>
                  <a:pt x="12012306" y="1202096"/>
                </a:cubicBezTo>
                <a:cubicBezTo>
                  <a:pt x="11689294" y="1587839"/>
                  <a:pt x="11220262" y="1911507"/>
                  <a:pt x="10729106" y="2017920"/>
                </a:cubicBezTo>
                <a:cubicBezTo>
                  <a:pt x="10167154" y="2133199"/>
                  <a:pt x="9587502" y="2053390"/>
                  <a:pt x="9034399" y="1924810"/>
                </a:cubicBezTo>
                <a:cubicBezTo>
                  <a:pt x="8392798" y="1778493"/>
                  <a:pt x="7503408" y="1849435"/>
                  <a:pt x="6866234" y="2261780"/>
                </a:cubicBezTo>
                <a:cubicBezTo>
                  <a:pt x="6255608" y="2651956"/>
                  <a:pt x="5852949" y="3184015"/>
                  <a:pt x="5383917" y="3724942"/>
                </a:cubicBezTo>
                <a:cubicBezTo>
                  <a:pt x="4698070" y="4509730"/>
                  <a:pt x="3826378" y="5188104"/>
                  <a:pt x="2729021" y="5103862"/>
                </a:cubicBezTo>
                <a:cubicBezTo>
                  <a:pt x="1857330" y="5041789"/>
                  <a:pt x="1122810" y="4509730"/>
                  <a:pt x="622804" y="3818052"/>
                </a:cubicBezTo>
                <a:cubicBezTo>
                  <a:pt x="383862" y="3492167"/>
                  <a:pt x="194701" y="3128870"/>
                  <a:pt x="44119" y="2752480"/>
                </a:cubicBezTo>
                <a:lnTo>
                  <a:pt x="0" y="2631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FEB48B5-7401-467D-B293-61B2138EA4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2185343" cy="4934857"/>
          </a:xfrm>
          <a:custGeom>
            <a:avLst/>
            <a:gdLst>
              <a:gd name="connsiteX0" fmla="*/ 0 w 10656832"/>
              <a:gd name="connsiteY0" fmla="*/ 0 h 4315836"/>
              <a:gd name="connsiteX1" fmla="*/ 10656832 w 10656832"/>
              <a:gd name="connsiteY1" fmla="*/ 0 h 4315836"/>
              <a:gd name="connsiteX2" fmla="*/ 10618003 w 10656832"/>
              <a:gd name="connsiteY2" fmla="*/ 131079 h 4315836"/>
              <a:gd name="connsiteX3" fmla="*/ 10143533 w 10656832"/>
              <a:gd name="connsiteY3" fmla="*/ 1015084 h 4315836"/>
              <a:gd name="connsiteX4" fmla="*/ 9059962 w 10656832"/>
              <a:gd name="connsiteY4" fmla="*/ 1703989 h 4315836"/>
              <a:gd name="connsiteX5" fmla="*/ 7628903 w 10656832"/>
              <a:gd name="connsiteY5" fmla="*/ 1625364 h 4315836"/>
              <a:gd name="connsiteX6" fmla="*/ 5798043 w 10656832"/>
              <a:gd name="connsiteY6" fmla="*/ 1909911 h 4315836"/>
              <a:gd name="connsiteX7" fmla="*/ 4546332 w 10656832"/>
              <a:gd name="connsiteY7" fmla="*/ 3145447 h 4315836"/>
              <a:gd name="connsiteX8" fmla="*/ 2304463 w 10656832"/>
              <a:gd name="connsiteY8" fmla="*/ 4309846 h 4315836"/>
              <a:gd name="connsiteX9" fmla="*/ 525913 w 10656832"/>
              <a:gd name="connsiteY9" fmla="*/ 3224072 h 4315836"/>
              <a:gd name="connsiteX10" fmla="*/ 37255 w 10656832"/>
              <a:gd name="connsiteY10" fmla="*/ 2324272 h 4315836"/>
              <a:gd name="connsiteX11" fmla="*/ 0 w 10656832"/>
              <a:gd name="connsiteY11" fmla="*/ 2221827 h 43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6832" h="4315836">
                <a:moveTo>
                  <a:pt x="0" y="0"/>
                </a:moveTo>
                <a:lnTo>
                  <a:pt x="10656832" y="0"/>
                </a:lnTo>
                <a:lnTo>
                  <a:pt x="10618003" y="131079"/>
                </a:lnTo>
                <a:cubicBezTo>
                  <a:pt x="10513441" y="452073"/>
                  <a:pt x="10353708" y="765168"/>
                  <a:pt x="10143533" y="1015084"/>
                </a:cubicBezTo>
                <a:cubicBezTo>
                  <a:pt x="9870772" y="1340816"/>
                  <a:pt x="9474708" y="1614131"/>
                  <a:pt x="9059962" y="1703989"/>
                </a:cubicBezTo>
                <a:cubicBezTo>
                  <a:pt x="8585434" y="1801334"/>
                  <a:pt x="8095959" y="1733941"/>
                  <a:pt x="7628903" y="1625364"/>
                </a:cubicBezTo>
                <a:cubicBezTo>
                  <a:pt x="7087117" y="1501810"/>
                  <a:pt x="6336091" y="1561715"/>
                  <a:pt x="5798043" y="1909911"/>
                </a:cubicBezTo>
                <a:cubicBezTo>
                  <a:pt x="5282413" y="2239387"/>
                  <a:pt x="4942396" y="2688673"/>
                  <a:pt x="4546332" y="3145447"/>
                </a:cubicBezTo>
                <a:cubicBezTo>
                  <a:pt x="3967183" y="3808144"/>
                  <a:pt x="3231102" y="4380983"/>
                  <a:pt x="2304463" y="4309846"/>
                </a:cubicBezTo>
                <a:cubicBezTo>
                  <a:pt x="1568382" y="4257430"/>
                  <a:pt x="948132" y="3808144"/>
                  <a:pt x="525913" y="3224072"/>
                </a:cubicBezTo>
                <a:cubicBezTo>
                  <a:pt x="324144" y="2948885"/>
                  <a:pt x="164411" y="2642107"/>
                  <a:pt x="37255" y="2324272"/>
                </a:cubicBezTo>
                <a:lnTo>
                  <a:pt x="0" y="22218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307473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50484" y="1094367"/>
            <a:ext cx="5491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50317" y="3677233"/>
            <a:ext cx="5491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59594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0" y="2249300"/>
            <a:ext cx="5140400" cy="29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60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96057" y="5174100"/>
            <a:ext cx="51404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r">
              <a:spcBef>
                <a:spcPts val="2133"/>
              </a:spcBef>
              <a:spcAft>
                <a:spcPts val="2133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72500" y="955900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435050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5433" y="1595500"/>
            <a:ext cx="10281200" cy="45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78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90384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617100" y="4152567"/>
            <a:ext cx="38572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6717769" y="4152567"/>
            <a:ext cx="38572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1284100" y="3574767"/>
            <a:ext cx="4523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6384771" y="3574767"/>
            <a:ext cx="4523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41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33611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1540984" y="2123400"/>
            <a:ext cx="39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541084" y="3032200"/>
            <a:ext cx="3969200" cy="1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9098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374800" y="718633"/>
            <a:ext cx="5442400" cy="32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3175600" y="3756967"/>
            <a:ext cx="58408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3227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955433" y="1644233"/>
            <a:ext cx="51404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955433" y="3737433"/>
            <a:ext cx="51404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6320967" y="965433"/>
            <a:ext cx="46504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0582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955433" y="5640767"/>
            <a:ext cx="745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03599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955433" y="1896167"/>
            <a:ext cx="10280800" cy="22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294800" y="3826533"/>
            <a:ext cx="7602400" cy="4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42600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0655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6760800" y="2123400"/>
            <a:ext cx="38108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6760800" y="3032200"/>
            <a:ext cx="3810800" cy="1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73004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955433" y="3422117"/>
            <a:ext cx="5902800" cy="10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955433" y="2407884"/>
            <a:ext cx="5902800" cy="12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86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52919" y="1295400"/>
            <a:ext cx="4191000" cy="4381500"/>
          </a:xfrm>
          <a:custGeom>
            <a:avLst/>
            <a:gdLst>
              <a:gd name="connsiteX0" fmla="*/ 162485 w 4191000"/>
              <a:gd name="connsiteY0" fmla="*/ 0 h 4381500"/>
              <a:gd name="connsiteX1" fmla="*/ 4028515 w 4191000"/>
              <a:gd name="connsiteY1" fmla="*/ 0 h 4381500"/>
              <a:gd name="connsiteX2" fmla="*/ 4191000 w 4191000"/>
              <a:gd name="connsiteY2" fmla="*/ 162485 h 4381500"/>
              <a:gd name="connsiteX3" fmla="*/ 4191000 w 4191000"/>
              <a:gd name="connsiteY3" fmla="*/ 4219015 h 4381500"/>
              <a:gd name="connsiteX4" fmla="*/ 4028515 w 4191000"/>
              <a:gd name="connsiteY4" fmla="*/ 4381500 h 4381500"/>
              <a:gd name="connsiteX5" fmla="*/ 162485 w 4191000"/>
              <a:gd name="connsiteY5" fmla="*/ 4381500 h 4381500"/>
              <a:gd name="connsiteX6" fmla="*/ 0 w 4191000"/>
              <a:gd name="connsiteY6" fmla="*/ 4219015 h 4381500"/>
              <a:gd name="connsiteX7" fmla="*/ 0 w 4191000"/>
              <a:gd name="connsiteY7" fmla="*/ 162485 h 4381500"/>
              <a:gd name="connsiteX8" fmla="*/ 162485 w 4191000"/>
              <a:gd name="connsiteY8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1000" h="4381500">
                <a:moveTo>
                  <a:pt x="162485" y="0"/>
                </a:moveTo>
                <a:lnTo>
                  <a:pt x="4028515" y="0"/>
                </a:lnTo>
                <a:cubicBezTo>
                  <a:pt x="4118253" y="0"/>
                  <a:pt x="4191000" y="72747"/>
                  <a:pt x="4191000" y="162485"/>
                </a:cubicBezTo>
                <a:lnTo>
                  <a:pt x="4191000" y="4219015"/>
                </a:lnTo>
                <a:cubicBezTo>
                  <a:pt x="4191000" y="4308753"/>
                  <a:pt x="4118253" y="4381500"/>
                  <a:pt x="4028515" y="4381500"/>
                </a:cubicBezTo>
                <a:lnTo>
                  <a:pt x="162485" y="4381500"/>
                </a:lnTo>
                <a:cubicBezTo>
                  <a:pt x="72747" y="4381500"/>
                  <a:pt x="0" y="4308753"/>
                  <a:pt x="0" y="4219015"/>
                </a:cubicBezTo>
                <a:lnTo>
                  <a:pt x="0" y="162485"/>
                </a:lnTo>
                <a:cubicBezTo>
                  <a:pt x="0" y="72747"/>
                  <a:pt x="72747" y="0"/>
                  <a:pt x="162485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812800" dist="177800" dir="8100000" algn="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923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 hasCustomPrompt="1"/>
          </p:nvPr>
        </p:nvSpPr>
        <p:spPr>
          <a:xfrm>
            <a:off x="955433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 idx="2"/>
          </p:nvPr>
        </p:nvSpPr>
        <p:spPr>
          <a:xfrm>
            <a:off x="955433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1"/>
          </p:nvPr>
        </p:nvSpPr>
        <p:spPr>
          <a:xfrm>
            <a:off x="955433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3" hasCustomPrompt="1"/>
          </p:nvPr>
        </p:nvSpPr>
        <p:spPr>
          <a:xfrm>
            <a:off x="8772567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>
            <a:spLocks noGrp="1"/>
          </p:cNvSpPr>
          <p:nvPr>
            <p:ph type="title" idx="4"/>
          </p:nvPr>
        </p:nvSpPr>
        <p:spPr>
          <a:xfrm>
            <a:off x="8772567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5"/>
          </p:nvPr>
        </p:nvSpPr>
        <p:spPr>
          <a:xfrm>
            <a:off x="8772567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6" hasCustomPrompt="1"/>
          </p:nvPr>
        </p:nvSpPr>
        <p:spPr>
          <a:xfrm>
            <a:off x="3561144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 idx="7"/>
          </p:nvPr>
        </p:nvSpPr>
        <p:spPr>
          <a:xfrm>
            <a:off x="3561133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8"/>
          </p:nvPr>
        </p:nvSpPr>
        <p:spPr>
          <a:xfrm>
            <a:off x="3561133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9" hasCustomPrompt="1"/>
          </p:nvPr>
        </p:nvSpPr>
        <p:spPr>
          <a:xfrm>
            <a:off x="6166856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13"/>
          </p:nvPr>
        </p:nvSpPr>
        <p:spPr>
          <a:xfrm>
            <a:off x="6166867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4"/>
          </p:nvPr>
        </p:nvSpPr>
        <p:spPr>
          <a:xfrm>
            <a:off x="6166867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2"/>
          </p:nvPr>
        </p:nvSpPr>
        <p:spPr>
          <a:xfrm>
            <a:off x="955433" y="3574767"/>
            <a:ext cx="30480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955433" y="4152567"/>
            <a:ext cx="30480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3"/>
          </p:nvPr>
        </p:nvSpPr>
        <p:spPr>
          <a:xfrm>
            <a:off x="8188567" y="3574767"/>
            <a:ext cx="30480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4"/>
          </p:nvPr>
        </p:nvSpPr>
        <p:spPr>
          <a:xfrm>
            <a:off x="8188567" y="4152567"/>
            <a:ext cx="30480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5"/>
          </p:nvPr>
        </p:nvSpPr>
        <p:spPr>
          <a:xfrm>
            <a:off x="4572000" y="3574767"/>
            <a:ext cx="30480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6"/>
          </p:nvPr>
        </p:nvSpPr>
        <p:spPr>
          <a:xfrm>
            <a:off x="4572000" y="4152567"/>
            <a:ext cx="30480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9708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idx="2"/>
          </p:nvPr>
        </p:nvSpPr>
        <p:spPr>
          <a:xfrm>
            <a:off x="1114133" y="24808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1114133" y="29572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3"/>
          </p:nvPr>
        </p:nvSpPr>
        <p:spPr>
          <a:xfrm>
            <a:off x="8302727" y="24808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4"/>
          </p:nvPr>
        </p:nvSpPr>
        <p:spPr>
          <a:xfrm>
            <a:off x="8302732" y="29572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5"/>
          </p:nvPr>
        </p:nvSpPr>
        <p:spPr>
          <a:xfrm>
            <a:off x="4708447" y="24808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6"/>
          </p:nvPr>
        </p:nvSpPr>
        <p:spPr>
          <a:xfrm>
            <a:off x="4708449" y="29572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7"/>
          </p:nvPr>
        </p:nvSpPr>
        <p:spPr>
          <a:xfrm>
            <a:off x="1114133" y="4864967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8"/>
          </p:nvPr>
        </p:nvSpPr>
        <p:spPr>
          <a:xfrm>
            <a:off x="1114133" y="5341367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9"/>
          </p:nvPr>
        </p:nvSpPr>
        <p:spPr>
          <a:xfrm>
            <a:off x="8302727" y="4864967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3"/>
          </p:nvPr>
        </p:nvSpPr>
        <p:spPr>
          <a:xfrm>
            <a:off x="8302732" y="5341367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14"/>
          </p:nvPr>
        </p:nvSpPr>
        <p:spPr>
          <a:xfrm>
            <a:off x="4708447" y="4864967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5"/>
          </p:nvPr>
        </p:nvSpPr>
        <p:spPr>
          <a:xfrm>
            <a:off x="4708449" y="5341367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9975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2"/>
          </p:nvPr>
        </p:nvSpPr>
        <p:spPr>
          <a:xfrm>
            <a:off x="8302727" y="21644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8302732" y="26408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3"/>
          </p:nvPr>
        </p:nvSpPr>
        <p:spPr>
          <a:xfrm>
            <a:off x="4708447" y="21644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4"/>
          </p:nvPr>
        </p:nvSpPr>
        <p:spPr>
          <a:xfrm>
            <a:off x="4708449" y="26408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5"/>
          </p:nvPr>
        </p:nvSpPr>
        <p:spPr>
          <a:xfrm>
            <a:off x="8302727" y="4203333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6"/>
          </p:nvPr>
        </p:nvSpPr>
        <p:spPr>
          <a:xfrm>
            <a:off x="8302732" y="4679733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7"/>
          </p:nvPr>
        </p:nvSpPr>
        <p:spPr>
          <a:xfrm>
            <a:off x="4708447" y="4203333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8"/>
          </p:nvPr>
        </p:nvSpPr>
        <p:spPr>
          <a:xfrm>
            <a:off x="4708449" y="4679733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7761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placeholder">
  <p:cSld name="Photo placehol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4817200" cy="18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955433" y="2532600"/>
            <a:ext cx="4817200" cy="18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5660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eps">
  <p:cSld name="Three step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2" hasCustomPrompt="1"/>
          </p:nvPr>
        </p:nvSpPr>
        <p:spPr>
          <a:xfrm>
            <a:off x="1209817" y="1796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3"/>
          </p:nvPr>
        </p:nvSpPr>
        <p:spPr>
          <a:xfrm>
            <a:off x="1209817" y="30106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1209817" y="35586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 hasCustomPrompt="1"/>
          </p:nvPr>
        </p:nvSpPr>
        <p:spPr>
          <a:xfrm>
            <a:off x="4864011" y="1796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5"/>
          </p:nvPr>
        </p:nvSpPr>
        <p:spPr>
          <a:xfrm>
            <a:off x="4864000" y="30106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6"/>
          </p:nvPr>
        </p:nvSpPr>
        <p:spPr>
          <a:xfrm>
            <a:off x="4864000" y="35586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7" hasCustomPrompt="1"/>
          </p:nvPr>
        </p:nvSpPr>
        <p:spPr>
          <a:xfrm>
            <a:off x="8518172" y="1796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 idx="8"/>
          </p:nvPr>
        </p:nvSpPr>
        <p:spPr>
          <a:xfrm>
            <a:off x="8518183" y="30106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9"/>
          </p:nvPr>
        </p:nvSpPr>
        <p:spPr>
          <a:xfrm>
            <a:off x="8518183" y="35586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7745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Numbers &amp;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 hasCustomPrompt="1"/>
          </p:nvPr>
        </p:nvSpPr>
        <p:spPr>
          <a:xfrm>
            <a:off x="1343975" y="1124800"/>
            <a:ext cx="5435200" cy="8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2"/>
          </p:nvPr>
        </p:nvSpPr>
        <p:spPr>
          <a:xfrm>
            <a:off x="1343965" y="1639900"/>
            <a:ext cx="5435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3" hasCustomPrompt="1"/>
          </p:nvPr>
        </p:nvSpPr>
        <p:spPr>
          <a:xfrm>
            <a:off x="1343975" y="4561333"/>
            <a:ext cx="5435200" cy="8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4"/>
          </p:nvPr>
        </p:nvSpPr>
        <p:spPr>
          <a:xfrm>
            <a:off x="1343965" y="5076433"/>
            <a:ext cx="5435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5" hasCustomPrompt="1"/>
          </p:nvPr>
        </p:nvSpPr>
        <p:spPr>
          <a:xfrm>
            <a:off x="1343975" y="2843067"/>
            <a:ext cx="5435200" cy="8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6"/>
          </p:nvPr>
        </p:nvSpPr>
        <p:spPr>
          <a:xfrm>
            <a:off x="1343965" y="3358167"/>
            <a:ext cx="5435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3840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794167" y="2034151"/>
            <a:ext cx="5442400" cy="1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794167" y="3212651"/>
            <a:ext cx="5442400" cy="16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 sz="2000"/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 sz="2000"/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 sz="2000"/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 sz="2000"/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 sz="2000"/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 sz="2000"/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 sz="2000"/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955433" y="4885700"/>
            <a:ext cx="36812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. </a:t>
            </a: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8582983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y only 2">
  <p:cSld name="Titly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55541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454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79B68D-4A15-44CD-92AD-C9BE8A84A0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3708" y="754742"/>
            <a:ext cx="5049638" cy="505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ED3DDA0-5BC9-4C18-A01F-CAC510EF4E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754743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FF58B9F-A70D-492A-A706-C5168B313F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4193" y="3389656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65118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3941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333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114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1" name="Google Shape;21;p24"/>
          <p:cNvSpPr>
            <a:spLocks noGrp="1"/>
          </p:cNvSpPr>
          <p:nvPr>
            <p:ph type="pic" idx="2"/>
          </p:nvPr>
        </p:nvSpPr>
        <p:spPr>
          <a:xfrm>
            <a:off x="4814591" y="1765300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4"/>
          <p:cNvSpPr>
            <a:spLocks noGrp="1"/>
          </p:cNvSpPr>
          <p:nvPr>
            <p:ph type="pic" idx="3"/>
          </p:nvPr>
        </p:nvSpPr>
        <p:spPr>
          <a:xfrm>
            <a:off x="7132489" y="1765300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>
            <a:spLocks noGrp="1"/>
          </p:cNvSpPr>
          <p:nvPr>
            <p:ph type="pic" idx="4"/>
          </p:nvPr>
        </p:nvSpPr>
        <p:spPr>
          <a:xfrm>
            <a:off x="9450387" y="1765300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>
            <a:spLocks noGrp="1"/>
          </p:cNvSpPr>
          <p:nvPr>
            <p:ph type="pic" idx="5"/>
          </p:nvPr>
        </p:nvSpPr>
        <p:spPr>
          <a:xfrm>
            <a:off x="4814591" y="2934882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>
            <a:spLocks noGrp="1"/>
          </p:cNvSpPr>
          <p:nvPr>
            <p:ph type="pic" idx="6"/>
          </p:nvPr>
        </p:nvSpPr>
        <p:spPr>
          <a:xfrm>
            <a:off x="7132489" y="2934882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>
            <a:spLocks noGrp="1"/>
          </p:cNvSpPr>
          <p:nvPr>
            <p:ph type="pic" idx="7"/>
          </p:nvPr>
        </p:nvSpPr>
        <p:spPr>
          <a:xfrm>
            <a:off x="9450387" y="2934882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>
            <a:spLocks noGrp="1"/>
          </p:cNvSpPr>
          <p:nvPr>
            <p:ph type="pic" idx="8"/>
          </p:nvPr>
        </p:nvSpPr>
        <p:spPr>
          <a:xfrm>
            <a:off x="4814591" y="4104464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24"/>
          <p:cNvSpPr>
            <a:spLocks noGrp="1"/>
          </p:cNvSpPr>
          <p:nvPr>
            <p:ph type="pic" idx="9"/>
          </p:nvPr>
        </p:nvSpPr>
        <p:spPr>
          <a:xfrm>
            <a:off x="7132489" y="4104464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4"/>
          <p:cNvSpPr>
            <a:spLocks noGrp="1"/>
          </p:cNvSpPr>
          <p:nvPr>
            <p:ph type="pic" idx="13"/>
          </p:nvPr>
        </p:nvSpPr>
        <p:spPr>
          <a:xfrm>
            <a:off x="9450387" y="4104464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7001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6714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" name="Google Shape;4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1" name="Google Shape;4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2114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7457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1385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1" name="Google Shape;6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2" name="Google Shape;6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86062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8" name="Google Shape;6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9" name="Google Shape;6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22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195B3D-A997-4498-B864-805EE5048470}"/>
              </a:ext>
            </a:extLst>
          </p:cNvPr>
          <p:cNvSpPr/>
          <p:nvPr userDrawn="1"/>
        </p:nvSpPr>
        <p:spPr>
          <a:xfrm>
            <a:off x="11582400" y="1944914"/>
            <a:ext cx="609600" cy="312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86A48B-935F-4A02-B863-231967BA75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2571" y="1"/>
            <a:ext cx="7039428" cy="3429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946667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5" name="Google Shape;7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6" name="Google Shape;7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88224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1" name="Google Shape;8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2" name="Google Shape;8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6483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7" name="Google Shape;8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8" name="Google Shape;8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7781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4325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1929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7690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5730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437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52905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74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9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56.xml"/><Relationship Id="rId47" Type="http://schemas.openxmlformats.org/officeDocument/2006/relationships/slideLayout" Target="../slideLayouts/slideLayout161.xml"/><Relationship Id="rId50" Type="http://schemas.openxmlformats.org/officeDocument/2006/relationships/slideLayout" Target="../slideLayouts/slideLayout164.xml"/><Relationship Id="rId55" Type="http://schemas.openxmlformats.org/officeDocument/2006/relationships/slideLayout" Target="../slideLayouts/slideLayout169.xml"/><Relationship Id="rId63" Type="http://schemas.openxmlformats.org/officeDocument/2006/relationships/slideLayout" Target="../slideLayouts/slideLayout177.xml"/><Relationship Id="rId68" Type="http://schemas.openxmlformats.org/officeDocument/2006/relationships/slideLayout" Target="../slideLayouts/slideLayout182.xml"/><Relationship Id="rId76" Type="http://schemas.openxmlformats.org/officeDocument/2006/relationships/slideLayout" Target="../slideLayouts/slideLayout190.xml"/><Relationship Id="rId84" Type="http://schemas.openxmlformats.org/officeDocument/2006/relationships/slideLayout" Target="../slideLayouts/slideLayout198.xml"/><Relationship Id="rId89" Type="http://schemas.openxmlformats.org/officeDocument/2006/relationships/slideLayout" Target="../slideLayouts/slideLayout203.xml"/><Relationship Id="rId97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121.xml"/><Relationship Id="rId71" Type="http://schemas.openxmlformats.org/officeDocument/2006/relationships/slideLayout" Target="../slideLayouts/slideLayout185.xml"/><Relationship Id="rId92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9.xml"/><Relationship Id="rId53" Type="http://schemas.openxmlformats.org/officeDocument/2006/relationships/slideLayout" Target="../slideLayouts/slideLayout167.xml"/><Relationship Id="rId58" Type="http://schemas.openxmlformats.org/officeDocument/2006/relationships/slideLayout" Target="../slideLayouts/slideLayout172.xml"/><Relationship Id="rId66" Type="http://schemas.openxmlformats.org/officeDocument/2006/relationships/slideLayout" Target="../slideLayouts/slideLayout180.xml"/><Relationship Id="rId74" Type="http://schemas.openxmlformats.org/officeDocument/2006/relationships/slideLayout" Target="../slideLayouts/slideLayout188.xml"/><Relationship Id="rId79" Type="http://schemas.openxmlformats.org/officeDocument/2006/relationships/slideLayout" Target="../slideLayouts/slideLayout193.xml"/><Relationship Id="rId87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19.xml"/><Relationship Id="rId61" Type="http://schemas.openxmlformats.org/officeDocument/2006/relationships/slideLayout" Target="../slideLayouts/slideLayout175.xml"/><Relationship Id="rId82" Type="http://schemas.openxmlformats.org/officeDocument/2006/relationships/slideLayout" Target="../slideLayouts/slideLayout196.xml"/><Relationship Id="rId90" Type="http://schemas.openxmlformats.org/officeDocument/2006/relationships/slideLayout" Target="../slideLayouts/slideLayout204.xml"/><Relationship Id="rId95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62.xml"/><Relationship Id="rId56" Type="http://schemas.openxmlformats.org/officeDocument/2006/relationships/slideLayout" Target="../slideLayouts/slideLayout170.xml"/><Relationship Id="rId64" Type="http://schemas.openxmlformats.org/officeDocument/2006/relationships/slideLayout" Target="../slideLayouts/slideLayout178.xml"/><Relationship Id="rId69" Type="http://schemas.openxmlformats.org/officeDocument/2006/relationships/slideLayout" Target="../slideLayouts/slideLayout183.xml"/><Relationship Id="rId77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22.xml"/><Relationship Id="rId51" Type="http://schemas.openxmlformats.org/officeDocument/2006/relationships/slideLayout" Target="../slideLayouts/slideLayout165.xml"/><Relationship Id="rId72" Type="http://schemas.openxmlformats.org/officeDocument/2006/relationships/slideLayout" Target="../slideLayouts/slideLayout186.xml"/><Relationship Id="rId80" Type="http://schemas.openxmlformats.org/officeDocument/2006/relationships/slideLayout" Target="../slideLayouts/slideLayout194.xml"/><Relationship Id="rId85" Type="http://schemas.openxmlformats.org/officeDocument/2006/relationships/slideLayout" Target="../slideLayouts/slideLayout199.xml"/><Relationship Id="rId93" Type="http://schemas.openxmlformats.org/officeDocument/2006/relationships/slideLayout" Target="../slideLayouts/slideLayout207.xml"/><Relationship Id="rId98" Type="http://schemas.openxmlformats.org/officeDocument/2006/relationships/theme" Target="../theme/theme9.xml"/><Relationship Id="rId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60.xml"/><Relationship Id="rId59" Type="http://schemas.openxmlformats.org/officeDocument/2006/relationships/slideLayout" Target="../slideLayouts/slideLayout173.xml"/><Relationship Id="rId67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34.xml"/><Relationship Id="rId41" Type="http://schemas.openxmlformats.org/officeDocument/2006/relationships/slideLayout" Target="../slideLayouts/slideLayout155.xml"/><Relationship Id="rId54" Type="http://schemas.openxmlformats.org/officeDocument/2006/relationships/slideLayout" Target="../slideLayouts/slideLayout168.xml"/><Relationship Id="rId62" Type="http://schemas.openxmlformats.org/officeDocument/2006/relationships/slideLayout" Target="../slideLayouts/slideLayout176.xml"/><Relationship Id="rId70" Type="http://schemas.openxmlformats.org/officeDocument/2006/relationships/slideLayout" Target="../slideLayouts/slideLayout184.xml"/><Relationship Id="rId75" Type="http://schemas.openxmlformats.org/officeDocument/2006/relationships/slideLayout" Target="../slideLayouts/slideLayout189.xml"/><Relationship Id="rId83" Type="http://schemas.openxmlformats.org/officeDocument/2006/relationships/slideLayout" Target="../slideLayouts/slideLayout197.xml"/><Relationship Id="rId88" Type="http://schemas.openxmlformats.org/officeDocument/2006/relationships/slideLayout" Target="../slideLayouts/slideLayout202.xml"/><Relationship Id="rId91" Type="http://schemas.openxmlformats.org/officeDocument/2006/relationships/slideLayout" Target="../slideLayouts/slideLayout205.xml"/><Relationship Id="rId96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49" Type="http://schemas.openxmlformats.org/officeDocument/2006/relationships/slideLayout" Target="../slideLayouts/slideLayout163.xml"/><Relationship Id="rId57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58.xml"/><Relationship Id="rId52" Type="http://schemas.openxmlformats.org/officeDocument/2006/relationships/slideLayout" Target="../slideLayouts/slideLayout166.xml"/><Relationship Id="rId60" Type="http://schemas.openxmlformats.org/officeDocument/2006/relationships/slideLayout" Target="../slideLayouts/slideLayout174.xml"/><Relationship Id="rId65" Type="http://schemas.openxmlformats.org/officeDocument/2006/relationships/slideLayout" Target="../slideLayouts/slideLayout179.xml"/><Relationship Id="rId73" Type="http://schemas.openxmlformats.org/officeDocument/2006/relationships/slideLayout" Target="../slideLayouts/slideLayout187.xml"/><Relationship Id="rId78" Type="http://schemas.openxmlformats.org/officeDocument/2006/relationships/slideLayout" Target="../slideLayouts/slideLayout192.xml"/><Relationship Id="rId81" Type="http://schemas.openxmlformats.org/officeDocument/2006/relationships/slideLayout" Target="../slideLayouts/slideLayout195.xml"/><Relationship Id="rId86" Type="http://schemas.openxmlformats.org/officeDocument/2006/relationships/slideLayout" Target="../slideLayouts/slideLayout200.xml"/><Relationship Id="rId94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39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DF669683-D6C6-4DD9-B6AC-75C343BDD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9345"/>
            <a:duotone>
              <a:prstClr val="black"/>
              <a:srgbClr val="D9C3A5">
                <a:tint val="50000"/>
                <a:satMod val="180000"/>
              </a:srgbClr>
            </a:duotone>
            <a:extLst/>
          </a:blip>
          <a:srcRect t="4025"/>
          <a:stretch/>
        </p:blipFill>
        <p:spPr>
          <a:xfrm>
            <a:off x="5369642" y="0"/>
            <a:ext cx="714559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227BDB-EDD8-45ED-9D37-D7D4CBC3498C}"/>
              </a:ext>
            </a:extLst>
          </p:cNvPr>
          <p:cNvSpPr/>
          <p:nvPr userDrawn="1"/>
        </p:nvSpPr>
        <p:spPr>
          <a:xfrm>
            <a:off x="4812224" y="6277498"/>
            <a:ext cx="5890916" cy="174811"/>
          </a:xfrm>
          <a:prstGeom prst="roundRect">
            <a:avLst>
              <a:gd name="adj" fmla="val 50000"/>
            </a:avLst>
          </a:prstGeom>
          <a:pattFill prst="dk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DA4F8-ECE1-4556-AA91-F3C8B34B2964}"/>
              </a:ext>
            </a:extLst>
          </p:cNvPr>
          <p:cNvSpPr txBox="1"/>
          <p:nvPr userDrawn="1"/>
        </p:nvSpPr>
        <p:spPr>
          <a:xfrm>
            <a:off x="1203960" y="6262258"/>
            <a:ext cx="3350337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RRGraph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Design © 2018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784F4-4289-4695-8488-B59ECF8F4C8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656840" y="6077316"/>
            <a:ext cx="1297036" cy="5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75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4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DF669683-D6C6-4DD9-B6AC-75C343BDD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9345"/>
            <a:duotone>
              <a:prstClr val="black"/>
              <a:srgbClr val="D9C3A5">
                <a:tint val="50000"/>
                <a:satMod val="180000"/>
              </a:srgbClr>
            </a:duotone>
            <a:extLst/>
          </a:blip>
          <a:srcRect t="4025"/>
          <a:stretch/>
        </p:blipFill>
        <p:spPr>
          <a:xfrm>
            <a:off x="5369642" y="0"/>
            <a:ext cx="714559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227BDB-EDD8-45ED-9D37-D7D4CBC3498C}"/>
              </a:ext>
            </a:extLst>
          </p:cNvPr>
          <p:cNvSpPr/>
          <p:nvPr userDrawn="1"/>
        </p:nvSpPr>
        <p:spPr>
          <a:xfrm>
            <a:off x="4812224" y="6277498"/>
            <a:ext cx="5890916" cy="174811"/>
          </a:xfrm>
          <a:prstGeom prst="roundRect">
            <a:avLst>
              <a:gd name="adj" fmla="val 50000"/>
            </a:avLst>
          </a:prstGeom>
          <a:pattFill prst="dk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DA4F8-ECE1-4556-AA91-F3C8B34B2964}"/>
              </a:ext>
            </a:extLst>
          </p:cNvPr>
          <p:cNvSpPr txBox="1"/>
          <p:nvPr userDrawn="1"/>
        </p:nvSpPr>
        <p:spPr>
          <a:xfrm>
            <a:off x="1203960" y="6262258"/>
            <a:ext cx="3350337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RRGraph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Design © 2018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784F4-4289-4695-8488-B59ECF8F4C8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656840" y="6077316"/>
            <a:ext cx="1297036" cy="5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1800"/>
              <a:buFont typeface="Abel"/>
              <a:buChar char="●"/>
              <a:defRPr sz="1800"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●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●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2332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4808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6484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318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B6463-B070-BB45-90E2-9C1C867A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6BF2F-F7D7-2B45-880A-9B98D91F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1682-1BF7-EE41-9243-D95AF59C9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642CB-2366-3F4E-9D73-1789D4B06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88C8-E345-D145-89E4-13B882F99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25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  <p:sldLayoutId id="2147483927" r:id="rId35"/>
    <p:sldLayoutId id="2147483928" r:id="rId36"/>
    <p:sldLayoutId id="2147483929" r:id="rId37"/>
    <p:sldLayoutId id="2147483930" r:id="rId38"/>
    <p:sldLayoutId id="2147483931" r:id="rId39"/>
    <p:sldLayoutId id="2147483932" r:id="rId40"/>
    <p:sldLayoutId id="2147483933" r:id="rId41"/>
    <p:sldLayoutId id="2147483934" r:id="rId42"/>
    <p:sldLayoutId id="2147483935" r:id="rId43"/>
    <p:sldLayoutId id="2147483936" r:id="rId44"/>
    <p:sldLayoutId id="2147483937" r:id="rId45"/>
    <p:sldLayoutId id="2147483938" r:id="rId46"/>
    <p:sldLayoutId id="2147483939" r:id="rId47"/>
    <p:sldLayoutId id="2147483940" r:id="rId48"/>
    <p:sldLayoutId id="2147483941" r:id="rId49"/>
    <p:sldLayoutId id="2147483942" r:id="rId50"/>
    <p:sldLayoutId id="2147483943" r:id="rId51"/>
    <p:sldLayoutId id="2147483944" r:id="rId52"/>
    <p:sldLayoutId id="2147483945" r:id="rId53"/>
    <p:sldLayoutId id="2147483946" r:id="rId54"/>
    <p:sldLayoutId id="2147483947" r:id="rId55"/>
    <p:sldLayoutId id="2147483948" r:id="rId56"/>
    <p:sldLayoutId id="2147483949" r:id="rId57"/>
    <p:sldLayoutId id="2147483950" r:id="rId58"/>
    <p:sldLayoutId id="2147483951" r:id="rId59"/>
    <p:sldLayoutId id="2147483952" r:id="rId60"/>
    <p:sldLayoutId id="2147483953" r:id="rId61"/>
    <p:sldLayoutId id="2147483954" r:id="rId62"/>
    <p:sldLayoutId id="2147483955" r:id="rId63"/>
    <p:sldLayoutId id="2147483956" r:id="rId64"/>
    <p:sldLayoutId id="2147483957" r:id="rId65"/>
    <p:sldLayoutId id="2147483958" r:id="rId66"/>
    <p:sldLayoutId id="2147483959" r:id="rId67"/>
    <p:sldLayoutId id="2147483960" r:id="rId68"/>
    <p:sldLayoutId id="2147483961" r:id="rId69"/>
    <p:sldLayoutId id="2147483962" r:id="rId70"/>
    <p:sldLayoutId id="2147483963" r:id="rId71"/>
    <p:sldLayoutId id="2147483964" r:id="rId72"/>
    <p:sldLayoutId id="2147483965" r:id="rId73"/>
    <p:sldLayoutId id="2147483966" r:id="rId74"/>
    <p:sldLayoutId id="2147483967" r:id="rId75"/>
    <p:sldLayoutId id="2147483968" r:id="rId76"/>
    <p:sldLayoutId id="2147483969" r:id="rId77"/>
    <p:sldLayoutId id="2147483970" r:id="rId78"/>
    <p:sldLayoutId id="2147483971" r:id="rId79"/>
    <p:sldLayoutId id="2147483972" r:id="rId80"/>
    <p:sldLayoutId id="2147483973" r:id="rId81"/>
    <p:sldLayoutId id="2147483974" r:id="rId82"/>
    <p:sldLayoutId id="2147483975" r:id="rId83"/>
    <p:sldLayoutId id="2147483976" r:id="rId84"/>
    <p:sldLayoutId id="2147483977" r:id="rId85"/>
    <p:sldLayoutId id="2147483978" r:id="rId86"/>
    <p:sldLayoutId id="2147483979" r:id="rId87"/>
    <p:sldLayoutId id="2147483980" r:id="rId88"/>
    <p:sldLayoutId id="2147483981" r:id="rId89"/>
    <p:sldLayoutId id="2147483982" r:id="rId90"/>
    <p:sldLayoutId id="2147483983" r:id="rId91"/>
    <p:sldLayoutId id="2147483984" r:id="rId92"/>
    <p:sldLayoutId id="2147483985" r:id="rId93"/>
    <p:sldLayoutId id="2147483986" r:id="rId94"/>
    <p:sldLayoutId id="2147483987" r:id="rId95"/>
    <p:sldLayoutId id="2147483988" r:id="rId96"/>
    <p:sldLayoutId id="2147483989" r:id="rId9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cap="all" baseline="0">
          <a:solidFill>
            <a:schemeClr val="accent1"/>
          </a:solidFill>
          <a:latin typeface="Oswal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427"/>
            <a:ext cx="12192000" cy="685800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4A9AB7-0CA2-49B5-8FFE-DF3804572077}"/>
              </a:ext>
            </a:extLst>
          </p:cNvPr>
          <p:cNvSpPr/>
          <p:nvPr/>
        </p:nvSpPr>
        <p:spPr>
          <a:xfrm>
            <a:off x="0" y="-427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4932A081-C280-4787-A084-71BBC555E860}"/>
              </a:ext>
            </a:extLst>
          </p:cNvPr>
          <p:cNvSpPr/>
          <p:nvPr/>
        </p:nvSpPr>
        <p:spPr>
          <a:xfrm>
            <a:off x="6905718" y="1104576"/>
            <a:ext cx="1867682" cy="1867681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7C9EB3F7-A1C5-46E3-B178-2BBE57233611}"/>
              </a:ext>
            </a:extLst>
          </p:cNvPr>
          <p:cNvSpPr/>
          <p:nvPr/>
        </p:nvSpPr>
        <p:spPr>
          <a:xfrm>
            <a:off x="4672111" y="746914"/>
            <a:ext cx="2731107" cy="2731106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1D754B51-E56E-4B71-84D0-88BA39BDC3A5}"/>
              </a:ext>
            </a:extLst>
          </p:cNvPr>
          <p:cNvSpPr/>
          <p:nvPr/>
        </p:nvSpPr>
        <p:spPr>
          <a:xfrm>
            <a:off x="3436031" y="1104575"/>
            <a:ext cx="1867682" cy="1867681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WORLD-CLASS WIRELESS RETAIL TECHNOLOGY">
            <a:extLst>
              <a:ext uri="{FF2B5EF4-FFF2-40B4-BE49-F238E27FC236}">
                <a16:creationId xmlns:a16="http://schemas.microsoft.com/office/drawing/2014/main" id="{56DDC43C-FB4B-4125-BFBF-9DF531EC447C}"/>
              </a:ext>
            </a:extLst>
          </p:cNvPr>
          <p:cNvSpPr txBox="1">
            <a:spLocks/>
          </p:cNvSpPr>
          <p:nvPr/>
        </p:nvSpPr>
        <p:spPr>
          <a:xfrm>
            <a:off x="1311842" y="2990901"/>
            <a:ext cx="9451636" cy="6065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400" b="1" smtClean="0">
                <a:solidFill>
                  <a:srgbClr val="FFFFFF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Nhóm 4 </a:t>
            </a:r>
            <a:r>
              <a:rPr lang="vi-VN" sz="2400" b="1" smtClean="0">
                <a:solidFill>
                  <a:srgbClr val="FFFFFF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– </a:t>
            </a:r>
            <a:r>
              <a:rPr lang="en-US" sz="2400" b="1" smtClean="0">
                <a:solidFill>
                  <a:srgbClr val="FFFFFF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You can’t find me !!!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Helvetica" panose="020B0604020202020204" pitchFamily="34" charset="0"/>
              <a:sym typeface="Roboto Bold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BBFB1A-95A7-4478-A4A0-9514FBD92162}"/>
              </a:ext>
            </a:extLst>
          </p:cNvPr>
          <p:cNvGrpSpPr/>
          <p:nvPr/>
        </p:nvGrpSpPr>
        <p:grpSpPr>
          <a:xfrm>
            <a:off x="3843465" y="3752890"/>
            <a:ext cx="4388393" cy="400050"/>
            <a:chOff x="2711179" y="-819150"/>
            <a:chExt cx="4388393" cy="400050"/>
          </a:xfrm>
          <a:effectLst>
            <a:outerShdw blurRad="7112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EDD9A3A-45CE-4666-A45B-F51825DE29DA}"/>
                </a:ext>
              </a:extLst>
            </p:cNvPr>
            <p:cNvSpPr/>
            <p:nvPr/>
          </p:nvSpPr>
          <p:spPr>
            <a:xfrm>
              <a:off x="2711179" y="-819150"/>
              <a:ext cx="4388393" cy="4000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A51626-8D29-475C-A481-48B17E9D1EA4}"/>
                </a:ext>
              </a:extLst>
            </p:cNvPr>
            <p:cNvSpPr/>
            <p:nvPr/>
          </p:nvSpPr>
          <p:spPr>
            <a:xfrm>
              <a:off x="3961053" y="-760158"/>
              <a:ext cx="1888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400" b="0" i="0" u="none" strike="noStrike" kern="1200" cap="none" spc="30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Helvetica" panose="020B0604020202020204" pitchFamily="34" charset="0"/>
                </a:rPr>
                <a:t>Các</a:t>
              </a:r>
              <a:r>
                <a:rPr kumimoji="0" lang="vi-VN" sz="1400" b="0" i="0" u="none" strike="noStrike" kern="1200" cap="none" spc="300" normalizeH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Helvetica" panose="020B0604020202020204" pitchFamily="34" charset="0"/>
                </a:rPr>
                <a:t> thành viên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F9A3D8-C8E5-48D3-A2F7-34254194F668}"/>
              </a:ext>
            </a:extLst>
          </p:cNvPr>
          <p:cNvSpPr/>
          <p:nvPr/>
        </p:nvSpPr>
        <p:spPr>
          <a:xfrm>
            <a:off x="5603684" y="3555372"/>
            <a:ext cx="867953" cy="45719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WORLD-CLASS WIRELESS RETAIL TECHNOLOGY">
            <a:extLst>
              <a:ext uri="{FF2B5EF4-FFF2-40B4-BE49-F238E27FC236}">
                <a16:creationId xmlns:a16="http://schemas.microsoft.com/office/drawing/2014/main" id="{B6993F3A-5912-4B71-B40F-1946AD867DF9}"/>
              </a:ext>
            </a:extLst>
          </p:cNvPr>
          <p:cNvSpPr txBox="1">
            <a:spLocks/>
          </p:cNvSpPr>
          <p:nvPr/>
        </p:nvSpPr>
        <p:spPr>
          <a:xfrm>
            <a:off x="1370180" y="1927598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6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Helvetica" panose="020B0604020202020204" pitchFamily="34" charset="0"/>
                <a:sym typeface="Roboto Bold"/>
              </a:rPr>
              <a:t>WEBSITE BÁN</a:t>
            </a:r>
            <a:r>
              <a:rPr kumimoji="0" lang="vi-VN" sz="6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Helvetica" panose="020B0604020202020204" pitchFamily="34" charset="0"/>
                <a:sym typeface="Roboto Bold"/>
              </a:rPr>
              <a:t> GIÀY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Helvetica" panose="020B0604020202020204" pitchFamily="34" charset="0"/>
              <a:sym typeface="Roboto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481" y="283480"/>
            <a:ext cx="2645893" cy="798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4017" y="4391757"/>
            <a:ext cx="5340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>
                <a:solidFill>
                  <a:schemeClr val="bg1"/>
                </a:solidFill>
              </a:rPr>
              <a:t>Nguyễn Ngọc Huy (Trưởng nhóm) – PS14009</a:t>
            </a:r>
          </a:p>
          <a:p>
            <a:endParaRPr lang="vi-VN" smtClean="0">
              <a:solidFill>
                <a:schemeClr val="bg1"/>
              </a:solidFill>
            </a:endParaRPr>
          </a:p>
          <a:p>
            <a:r>
              <a:rPr lang="vi-VN" smtClean="0">
                <a:solidFill>
                  <a:schemeClr val="bg1"/>
                </a:solidFill>
              </a:rPr>
              <a:t>Lê Ngọc Vương Điền (Thành viên) – PS13848</a:t>
            </a:r>
          </a:p>
          <a:p>
            <a:endParaRPr lang="vi-VN" smtClean="0">
              <a:solidFill>
                <a:schemeClr val="bg1"/>
              </a:solidFill>
            </a:endParaRPr>
          </a:p>
          <a:p>
            <a:r>
              <a:rPr lang="vi-VN" smtClean="0">
                <a:solidFill>
                  <a:schemeClr val="bg1"/>
                </a:solidFill>
              </a:rPr>
              <a:t>Trần Hoàng Phong (Thành viên) – </a:t>
            </a:r>
            <a:r>
              <a:rPr lang="vi-VN" smtClean="0">
                <a:solidFill>
                  <a:schemeClr val="bg1"/>
                </a:solidFill>
              </a:rPr>
              <a:t>PS1</a:t>
            </a:r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3897</a:t>
            </a:r>
            <a:endParaRPr lang="vi-VN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smtClean="0">
              <a:solidFill>
                <a:schemeClr val="bg1"/>
              </a:solidFill>
            </a:endParaRPr>
          </a:p>
          <a:p>
            <a:endParaRPr lang="vi-VN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3856" y="4391757"/>
            <a:ext cx="5358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>
                <a:solidFill>
                  <a:schemeClr val="bg1"/>
                </a:solidFill>
              </a:rPr>
              <a:t>Lê Thị Thùy Dung (Thành viên) – PS14010</a:t>
            </a:r>
          </a:p>
          <a:p>
            <a:endParaRPr lang="vi-VN" smtClean="0">
              <a:solidFill>
                <a:schemeClr val="bg1"/>
              </a:solidFill>
            </a:endParaRPr>
          </a:p>
          <a:p>
            <a:r>
              <a:rPr lang="vi-VN" smtClean="0">
                <a:solidFill>
                  <a:schemeClr val="bg1"/>
                </a:solidFill>
              </a:rPr>
              <a:t>Nguyễn Trần Trọng Phúc (Thành viên) – PS13928</a:t>
            </a:r>
          </a:p>
          <a:p>
            <a:endParaRPr lang="vi-VN" smtClean="0">
              <a:solidFill>
                <a:schemeClr val="bg1"/>
              </a:solidFill>
            </a:endParaRPr>
          </a:p>
          <a:p>
            <a:r>
              <a:rPr lang="vi-VN" smtClean="0">
                <a:solidFill>
                  <a:schemeClr val="bg1"/>
                </a:solidFill>
              </a:rPr>
              <a:t>Trần Văn Khiêm (Thành viên) – PH08432</a:t>
            </a:r>
          </a:p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93586" y="6015568"/>
            <a:ext cx="468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smtClean="0">
                <a:solidFill>
                  <a:schemeClr val="bg1"/>
                </a:solidFill>
              </a:rPr>
              <a:t>Giáo viên hướng dẫn : Nguyễn Văn Long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9" y="-252690"/>
            <a:ext cx="1692607" cy="16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5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6AD6DB4D-89EC-44AD-A21F-E3D45CBD80D9}"/>
              </a:ext>
            </a:extLst>
          </p:cNvPr>
          <p:cNvSpPr/>
          <p:nvPr/>
        </p:nvSpPr>
        <p:spPr>
          <a:xfrm rot="16200000">
            <a:off x="7377111" y="-4814892"/>
            <a:ext cx="9629778" cy="9629782"/>
          </a:xfrm>
          <a:prstGeom prst="pie">
            <a:avLst>
              <a:gd name="adj1" fmla="val 10798998"/>
              <a:gd name="adj2" fmla="val 1620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6A9847-4027-4807-AB6B-D5452788C0AE}"/>
              </a:ext>
            </a:extLst>
          </p:cNvPr>
          <p:cNvSpPr/>
          <p:nvPr/>
        </p:nvSpPr>
        <p:spPr>
          <a:xfrm>
            <a:off x="652377" y="3680635"/>
            <a:ext cx="4055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Giới</a:t>
            </a:r>
            <a:r>
              <a:rPr kumimoji="0" lang="vi-VN" sz="40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thiệu đề tài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12" y="2526573"/>
            <a:ext cx="963251" cy="9632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12" y="2630213"/>
            <a:ext cx="963251" cy="859611"/>
          </a:xfrm>
          <a:prstGeom prst="rect">
            <a:avLst/>
          </a:prstGeom>
        </p:spPr>
      </p:pic>
      <p:pic>
        <p:nvPicPr>
          <p:cNvPr id="40" name="Picture Placeholder 39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" b="4568"/>
          <a:stretch>
            <a:fillRect/>
          </a:stretch>
        </p:blipFill>
        <p:spPr>
          <a:xfrm>
            <a:off x="6090555" y="442748"/>
            <a:ext cx="5160876" cy="4910348"/>
          </a:xfrm>
        </p:spPr>
      </p:pic>
    </p:spTree>
    <p:extLst>
      <p:ext uri="{BB962C8B-B14F-4D97-AF65-F5344CB8AC3E}">
        <p14:creationId xmlns:p14="http://schemas.microsoft.com/office/powerpoint/2010/main" val="1861026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3379223" y="2754915"/>
            <a:ext cx="2291613" cy="843467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7" name="Google Shape;4457;p39"/>
          <p:cNvSpPr/>
          <p:nvPr/>
        </p:nvSpPr>
        <p:spPr>
          <a:xfrm>
            <a:off x="6435581" y="2754915"/>
            <a:ext cx="2356476" cy="843467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8" name="Google Shape;4458;p39"/>
          <p:cNvSpPr/>
          <p:nvPr/>
        </p:nvSpPr>
        <p:spPr>
          <a:xfrm>
            <a:off x="3321248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9" name="Google Shape;4459;p39"/>
          <p:cNvSpPr/>
          <p:nvPr/>
        </p:nvSpPr>
        <p:spPr>
          <a:xfrm>
            <a:off x="3321248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0" name="Google Shape;4460;p39"/>
          <p:cNvSpPr/>
          <p:nvPr/>
        </p:nvSpPr>
        <p:spPr>
          <a:xfrm>
            <a:off x="5195924" y="2895711"/>
            <a:ext cx="756504" cy="702671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1" name="Google Shape;4461;p39"/>
          <p:cNvSpPr/>
          <p:nvPr/>
        </p:nvSpPr>
        <p:spPr>
          <a:xfrm>
            <a:off x="5137949" y="3532082"/>
            <a:ext cx="131163" cy="131205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E474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2" name="Google Shape;4462;p39"/>
          <p:cNvSpPr/>
          <p:nvPr/>
        </p:nvSpPr>
        <p:spPr>
          <a:xfrm>
            <a:off x="8718824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3" name="Google Shape;4463;p39"/>
          <p:cNvSpPr/>
          <p:nvPr/>
        </p:nvSpPr>
        <p:spPr>
          <a:xfrm>
            <a:off x="8718824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E474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4" name="Google Shape;4464;p39"/>
          <p:cNvSpPr/>
          <p:nvPr/>
        </p:nvSpPr>
        <p:spPr>
          <a:xfrm>
            <a:off x="6695522" y="2627893"/>
            <a:ext cx="3938487" cy="970488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5" name="Google Shape;4465;p39"/>
          <p:cNvSpPr/>
          <p:nvPr/>
        </p:nvSpPr>
        <p:spPr>
          <a:xfrm>
            <a:off x="10559427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6" name="Google Shape;4466;p39"/>
          <p:cNvSpPr/>
          <p:nvPr/>
        </p:nvSpPr>
        <p:spPr>
          <a:xfrm>
            <a:off x="10559427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7" name="Google Shape;4467;p39"/>
          <p:cNvSpPr/>
          <p:nvPr/>
        </p:nvSpPr>
        <p:spPr>
          <a:xfrm>
            <a:off x="1541478" y="2627893"/>
            <a:ext cx="3938487" cy="970488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8" name="Google Shape;4468;p39"/>
          <p:cNvSpPr/>
          <p:nvPr/>
        </p:nvSpPr>
        <p:spPr>
          <a:xfrm>
            <a:off x="1483503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9" name="Google Shape;4469;p39"/>
          <p:cNvSpPr/>
          <p:nvPr/>
        </p:nvSpPr>
        <p:spPr>
          <a:xfrm>
            <a:off x="1483503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E474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0" name="Google Shape;4470;p39"/>
          <p:cNvSpPr/>
          <p:nvPr/>
        </p:nvSpPr>
        <p:spPr>
          <a:xfrm>
            <a:off x="6238161" y="2895711"/>
            <a:ext cx="756548" cy="702671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1" name="Google Shape;4471;p39"/>
          <p:cNvSpPr/>
          <p:nvPr/>
        </p:nvSpPr>
        <p:spPr>
          <a:xfrm>
            <a:off x="6920084" y="3532082"/>
            <a:ext cx="132601" cy="131205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2" name="Google Shape;4472;p39"/>
          <p:cNvSpPr/>
          <p:nvPr/>
        </p:nvSpPr>
        <p:spPr>
          <a:xfrm>
            <a:off x="6920084" y="3532082"/>
            <a:ext cx="132601" cy="131205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3" name="Google Shape;4473;p39"/>
          <p:cNvSpPr/>
          <p:nvPr/>
        </p:nvSpPr>
        <p:spPr>
          <a:xfrm>
            <a:off x="4977800" y="548607"/>
            <a:ext cx="2152169" cy="1199989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4" name="Google Shape;4474;p39"/>
          <p:cNvSpPr/>
          <p:nvPr/>
        </p:nvSpPr>
        <p:spPr>
          <a:xfrm>
            <a:off x="4934994" y="1748552"/>
            <a:ext cx="2236385" cy="1241051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5" name="Google Shape;4475;p39"/>
          <p:cNvSpPr/>
          <p:nvPr/>
        </p:nvSpPr>
        <p:spPr>
          <a:xfrm>
            <a:off x="5108961" y="698732"/>
            <a:ext cx="1889888" cy="2099033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22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Ý tưởng ban đầu</a:t>
            </a:r>
            <a:endParaRPr sz="22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840202" y="3755740"/>
            <a:ext cx="1428836" cy="1558561"/>
            <a:chOff x="660451" y="2816806"/>
            <a:chExt cx="1071627" cy="1168921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9923014" y="3739177"/>
            <a:ext cx="1428836" cy="155856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8107550" y="3780588"/>
            <a:ext cx="1427441" cy="155856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6290734" y="3739177"/>
            <a:ext cx="1428793" cy="155856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2657061" y="3739177"/>
            <a:ext cx="1428793" cy="155856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4473875" y="3780588"/>
            <a:ext cx="1428836" cy="155856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611835" y="5649754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Nguyễn Ngọc Huy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596477" y="6050333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giày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2427774" y="5642377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Lê Ngọc Vương Điền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2413039" y="6144915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laptop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4255232" y="5695828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Lê Thị Thùy Dung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4243293" y="6071047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sách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7863232" y="5718773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Trần Văn Khiêm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7874076" y="6189439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thú cưng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9702421" y="5718773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Nguyễn Trần Trọng Phúc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9737145" y="6189439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quần áo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6059232" y="5718773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Trần Hoàng Phong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6075092" y="6183887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đồ công nghệ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389" y="4175383"/>
            <a:ext cx="641287" cy="654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638" y="4228522"/>
            <a:ext cx="711896" cy="55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79" y="4228963"/>
            <a:ext cx="670173" cy="502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5362" y="4202524"/>
            <a:ext cx="557293" cy="6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06ECD0-3E82-4C43-B3F5-FDF48FA0B5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824" r="7824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94823B-016B-4E7C-8727-8EE1ADE629DB}"/>
              </a:ext>
            </a:extLst>
          </p:cNvPr>
          <p:cNvSpPr/>
          <p:nvPr/>
        </p:nvSpPr>
        <p:spPr>
          <a:xfrm rot="16200000">
            <a:off x="2478390" y="-2478390"/>
            <a:ext cx="6858000" cy="11814779"/>
          </a:xfrm>
          <a:prstGeom prst="rect">
            <a:avLst/>
          </a:prstGeom>
          <a:gradFill>
            <a:gsLst>
              <a:gs pos="0">
                <a:schemeClr val="bg1">
                  <a:alpha val="41000"/>
                </a:schemeClr>
              </a:gs>
              <a:gs pos="25000">
                <a:schemeClr val="bg1">
                  <a:alpha val="77000"/>
                </a:schemeClr>
              </a:gs>
              <a:gs pos="58000">
                <a:srgbClr val="FFFFFF"/>
              </a:gs>
              <a:gs pos="77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6F546D-0119-4DBB-A752-74B63D0701F7}"/>
              </a:ext>
            </a:extLst>
          </p:cNvPr>
          <p:cNvSpPr txBox="1"/>
          <p:nvPr/>
        </p:nvSpPr>
        <p:spPr>
          <a:xfrm>
            <a:off x="3547140" y="944265"/>
            <a:ext cx="5097715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Mục</a:t>
            </a:r>
            <a:r>
              <a:rPr kumimoji="0" lang="vi-VN" sz="4400" b="0" i="0" u="none" strike="noStrike" kern="1200" cap="none" spc="0" normalizeH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tiêu ứng dụng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CD188A-24B1-419D-8E24-CB9783479817}"/>
              </a:ext>
            </a:extLst>
          </p:cNvPr>
          <p:cNvSpPr/>
          <p:nvPr/>
        </p:nvSpPr>
        <p:spPr>
          <a:xfrm>
            <a:off x="4527591" y="481022"/>
            <a:ext cx="3136819" cy="27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1CEAF-3D87-4BAE-BB8D-D7F37C80F0B8}"/>
              </a:ext>
            </a:extLst>
          </p:cNvPr>
          <p:cNvGrpSpPr/>
          <p:nvPr/>
        </p:nvGrpSpPr>
        <p:grpSpPr>
          <a:xfrm>
            <a:off x="2411079" y="1804138"/>
            <a:ext cx="7369838" cy="3853989"/>
            <a:chOff x="1533518" y="2242882"/>
            <a:chExt cx="9124961" cy="47718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3F25E01-021D-41CA-8339-9D7792469445}"/>
                </a:ext>
              </a:extLst>
            </p:cNvPr>
            <p:cNvSpPr/>
            <p:nvPr/>
          </p:nvSpPr>
          <p:spPr>
            <a:xfrm>
              <a:off x="7897258" y="2489067"/>
              <a:ext cx="2761221" cy="4279445"/>
            </a:xfrm>
            <a:prstGeom prst="roundRect">
              <a:avLst>
                <a:gd name="adj" fmla="val 3915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D324C0D-4A7E-41C3-991D-4FF4111C0B3B}"/>
                </a:ext>
              </a:extLst>
            </p:cNvPr>
            <p:cNvSpPr/>
            <p:nvPr/>
          </p:nvSpPr>
          <p:spPr>
            <a:xfrm>
              <a:off x="1533518" y="2489067"/>
              <a:ext cx="2761222" cy="4279445"/>
            </a:xfrm>
            <a:prstGeom prst="roundRect">
              <a:avLst>
                <a:gd name="adj" fmla="val 3641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0C75501-B2E5-4C94-A775-ABB78F4598B3}"/>
                </a:ext>
              </a:extLst>
            </p:cNvPr>
            <p:cNvSpPr/>
            <p:nvPr/>
          </p:nvSpPr>
          <p:spPr>
            <a:xfrm>
              <a:off x="4294737" y="2242882"/>
              <a:ext cx="3602522" cy="4771814"/>
            </a:xfrm>
            <a:prstGeom prst="roundRect">
              <a:avLst>
                <a:gd name="adj" fmla="val 3830"/>
              </a:avLst>
            </a:prstGeom>
            <a:solidFill>
              <a:srgbClr val="7030A0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2CDE340-C5A2-415C-B72B-69E1FA6A8132}"/>
                </a:ext>
              </a:extLst>
            </p:cNvPr>
            <p:cNvSpPr/>
            <p:nvPr/>
          </p:nvSpPr>
          <p:spPr>
            <a:xfrm>
              <a:off x="1533518" y="4188271"/>
              <a:ext cx="2761220" cy="881035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THẮC</a:t>
              </a:r>
              <a:r>
                <a:rPr kumimoji="0" lang="vi-VN" sz="1400" b="1" i="0" u="none" strike="noStrike" kern="1200" cap="none" spc="0" normalizeH="0" noProof="0" smtClean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MẮC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4825E14-27A9-4C97-B2E3-D52059077860}"/>
                </a:ext>
              </a:extLst>
            </p:cNvPr>
            <p:cNvSpPr/>
            <p:nvPr/>
          </p:nvSpPr>
          <p:spPr>
            <a:xfrm>
              <a:off x="4444107" y="4297754"/>
              <a:ext cx="3303784" cy="881035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TRẢI</a:t>
              </a:r>
              <a:r>
                <a:rPr kumimoji="0" lang="vi-VN" sz="1600" b="1" i="0" u="none" strike="noStrike" kern="1200" cap="none" spc="0" normalizeH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NGHIỆM NGƯỜI DÙNG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38077B9-B401-4DBB-828E-75E9CE0C797E}"/>
                </a:ext>
              </a:extLst>
            </p:cNvPr>
            <p:cNvSpPr/>
            <p:nvPr/>
          </p:nvSpPr>
          <p:spPr>
            <a:xfrm>
              <a:off x="7897259" y="4188271"/>
              <a:ext cx="2761220" cy="881035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sz="1400" b="1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MỤC TIÊU TRONG TƯƠNG LAI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23" name="In-store customer experience enhancements are hard to understand and not offered as part of a comprehensive system.">
            <a:extLst>
              <a:ext uri="{FF2B5EF4-FFF2-40B4-BE49-F238E27FC236}">
                <a16:creationId xmlns:a16="http://schemas.microsoft.com/office/drawing/2014/main" id="{BD5186F6-1256-4389-9733-04DA7B42AA8A}"/>
              </a:ext>
            </a:extLst>
          </p:cNvPr>
          <p:cNvSpPr txBox="1"/>
          <p:nvPr/>
        </p:nvSpPr>
        <p:spPr>
          <a:xfrm>
            <a:off x="7671437" y="4258204"/>
            <a:ext cx="1988844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vi-VN" sz="1600">
                <a:solidFill>
                  <a:srgbClr val="000000">
                    <a:lumMod val="65000"/>
                    <a:lumOff val="35000"/>
                  </a:srgbClr>
                </a:solidFill>
              </a:rPr>
              <a:t>Sau khi triển khai thành công có thể đưa vào áp dụng trong thực tế</a:t>
            </a:r>
            <a:r>
              <a:rPr lang="vi-VN">
                <a:solidFill>
                  <a:srgbClr val="000000">
                    <a:lumMod val="65000"/>
                    <a:lumOff val="35000"/>
                  </a:srgbClr>
                </a:solidFill>
              </a:rPr>
              <a:t>.</a:t>
            </a:r>
            <a:endParaRPr lang="vi-VN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4" name="The in-person customer experience is impersonal and frustrating.">
            <a:extLst>
              <a:ext uri="{FF2B5EF4-FFF2-40B4-BE49-F238E27FC236}">
                <a16:creationId xmlns:a16="http://schemas.microsoft.com/office/drawing/2014/main" id="{4803C5BE-F3A3-4219-B751-81CE9AB9B0FB}"/>
              </a:ext>
            </a:extLst>
          </p:cNvPr>
          <p:cNvSpPr txBox="1"/>
          <p:nvPr/>
        </p:nvSpPr>
        <p:spPr>
          <a:xfrm>
            <a:off x="4834535" y="4285073"/>
            <a:ext cx="252292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vi-VN" sz="1600">
                <a:solidFill>
                  <a:srgbClr val="FFFFFF"/>
                </a:solidFill>
              </a:rPr>
              <a:t>Đáp ứng được nhu cầu tìm kiếm và </a:t>
            </a:r>
            <a:r>
              <a:rPr lang="vi-VN" sz="1600" smtClean="0">
                <a:solidFill>
                  <a:srgbClr val="FFFFFF"/>
                </a:solidFill>
              </a:rPr>
              <a:t>mua giày của khách hàng.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6" name="The brick-and-mortar store is still a retail stronghold, but digital marketplaces are gaining market share.">
            <a:extLst>
              <a:ext uri="{FF2B5EF4-FFF2-40B4-BE49-F238E27FC236}">
                <a16:creationId xmlns:a16="http://schemas.microsoft.com/office/drawing/2014/main" id="{1B85BB8B-D4FD-4898-A04D-835888F29B9D}"/>
              </a:ext>
            </a:extLst>
          </p:cNvPr>
          <p:cNvSpPr txBox="1"/>
          <p:nvPr/>
        </p:nvSpPr>
        <p:spPr>
          <a:xfrm>
            <a:off x="2534115" y="4165870"/>
            <a:ext cx="198405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Tiếp thu mọi đóng góp ý kiến để có thể phát triển thêm nhiều chức năng mới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2687BDA-BB65-4371-9C13-A2B37FDB29A8}"/>
              </a:ext>
            </a:extLst>
          </p:cNvPr>
          <p:cNvSpPr/>
          <p:nvPr/>
        </p:nvSpPr>
        <p:spPr>
          <a:xfrm>
            <a:off x="5795786" y="1582504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4698EC-02EA-4355-9D28-2F10C4BF2976}"/>
              </a:ext>
            </a:extLst>
          </p:cNvPr>
          <p:cNvGrpSpPr/>
          <p:nvPr/>
        </p:nvGrpSpPr>
        <p:grpSpPr>
          <a:xfrm>
            <a:off x="8278614" y="2471931"/>
            <a:ext cx="687890" cy="687890"/>
            <a:chOff x="7275629" y="3045147"/>
            <a:chExt cx="464344" cy="464344"/>
          </a:xfrm>
          <a:solidFill>
            <a:schemeClr val="tx2"/>
          </a:solidFill>
        </p:grpSpPr>
        <p:sp>
          <p:nvSpPr>
            <p:cNvPr id="36" name="AutoShape 56">
              <a:extLst>
                <a:ext uri="{FF2B5EF4-FFF2-40B4-BE49-F238E27FC236}">
                  <a16:creationId xmlns:a16="http://schemas.microsoft.com/office/drawing/2014/main" id="{7522C3CC-BD6F-4981-8387-A10DBE65B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0" name="AutoShape 57">
              <a:extLst>
                <a:ext uri="{FF2B5EF4-FFF2-40B4-BE49-F238E27FC236}">
                  <a16:creationId xmlns:a16="http://schemas.microsoft.com/office/drawing/2014/main" id="{25BB1FBC-201A-4ED3-8070-BB687D90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1" name="AutoShape 58">
              <a:extLst>
                <a:ext uri="{FF2B5EF4-FFF2-40B4-BE49-F238E27FC236}">
                  <a16:creationId xmlns:a16="http://schemas.microsoft.com/office/drawing/2014/main" id="{6147D25A-DE57-45AB-B3AA-E6D94D34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42" name="AutoShape 59">
            <a:extLst>
              <a:ext uri="{FF2B5EF4-FFF2-40B4-BE49-F238E27FC236}">
                <a16:creationId xmlns:a16="http://schemas.microsoft.com/office/drawing/2014/main" id="{63D59DDE-ABAF-4A8B-B380-AFB1D10E353E}"/>
              </a:ext>
            </a:extLst>
          </p:cNvPr>
          <p:cNvSpPr>
            <a:spLocks/>
          </p:cNvSpPr>
          <p:nvPr/>
        </p:nvSpPr>
        <p:spPr bwMode="auto">
          <a:xfrm>
            <a:off x="5645120" y="2229720"/>
            <a:ext cx="839413" cy="83798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38D4FC-F321-459C-97AC-45CBAF3FE211}"/>
              </a:ext>
            </a:extLst>
          </p:cNvPr>
          <p:cNvGrpSpPr/>
          <p:nvPr/>
        </p:nvGrpSpPr>
        <p:grpSpPr>
          <a:xfrm>
            <a:off x="3177978" y="2482189"/>
            <a:ext cx="701334" cy="701334"/>
            <a:chOff x="3498967" y="3049909"/>
            <a:chExt cx="464344" cy="464344"/>
          </a:xfrm>
          <a:solidFill>
            <a:schemeClr val="tx2"/>
          </a:solidFill>
        </p:grpSpPr>
        <p:sp>
          <p:nvSpPr>
            <p:cNvPr id="59" name="AutoShape 126">
              <a:extLst>
                <a:ext uri="{FF2B5EF4-FFF2-40B4-BE49-F238E27FC236}">
                  <a16:creationId xmlns:a16="http://schemas.microsoft.com/office/drawing/2014/main" id="{87E0B103-7EBB-43C3-855F-B63E7B235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60" name="AutoShape 127">
              <a:extLst>
                <a:ext uri="{FF2B5EF4-FFF2-40B4-BE49-F238E27FC236}">
                  <a16:creationId xmlns:a16="http://schemas.microsoft.com/office/drawing/2014/main" id="{0347A817-C623-4358-A681-B3870B453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1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72" y="2893552"/>
            <a:ext cx="1446670" cy="14466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55" y="2945459"/>
            <a:ext cx="1375890" cy="1375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" y="2945459"/>
            <a:ext cx="1375890" cy="137589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315655" y="1665244"/>
            <a:ext cx="2480440" cy="65164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767" y="2466998"/>
            <a:ext cx="2487384" cy="6645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655" y="3293392"/>
            <a:ext cx="2487384" cy="66452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767" y="4119787"/>
            <a:ext cx="2487384" cy="664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823" y="4938432"/>
            <a:ext cx="2487384" cy="6645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76" y="1665244"/>
            <a:ext cx="2487384" cy="66452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76" y="2458865"/>
            <a:ext cx="2487384" cy="66452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653" y="3293392"/>
            <a:ext cx="2487384" cy="6645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457" y="4119787"/>
            <a:ext cx="2487384" cy="66452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76" y="4938432"/>
            <a:ext cx="2487384" cy="664522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24" idx="3"/>
            <a:endCxn id="27" idx="1"/>
          </p:cNvCxnSpPr>
          <p:nvPr/>
        </p:nvCxnSpPr>
        <p:spPr>
          <a:xfrm flipV="1">
            <a:off x="1546860" y="3625653"/>
            <a:ext cx="768795" cy="775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24" idx="3"/>
            <a:endCxn id="26" idx="1"/>
          </p:cNvCxnSpPr>
          <p:nvPr/>
        </p:nvCxnSpPr>
        <p:spPr>
          <a:xfrm flipV="1">
            <a:off x="1546860" y="2799259"/>
            <a:ext cx="754907" cy="834145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24" idx="3"/>
            <a:endCxn id="25" idx="1"/>
          </p:cNvCxnSpPr>
          <p:nvPr/>
        </p:nvCxnSpPr>
        <p:spPr>
          <a:xfrm flipV="1">
            <a:off x="1546860" y="1991065"/>
            <a:ext cx="768795" cy="164233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24" idx="3"/>
            <a:endCxn id="28" idx="1"/>
          </p:cNvCxnSpPr>
          <p:nvPr/>
        </p:nvCxnSpPr>
        <p:spPr>
          <a:xfrm>
            <a:off x="1546860" y="3633404"/>
            <a:ext cx="754907" cy="81864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4" idx="3"/>
            <a:endCxn id="29" idx="1"/>
          </p:cNvCxnSpPr>
          <p:nvPr/>
        </p:nvCxnSpPr>
        <p:spPr>
          <a:xfrm>
            <a:off x="1546860" y="3633404"/>
            <a:ext cx="747963" cy="163728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9818502" y="3625651"/>
            <a:ext cx="795218" cy="775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3" idx="1"/>
            <a:endCxn id="31" idx="3"/>
          </p:cNvCxnSpPr>
          <p:nvPr/>
        </p:nvCxnSpPr>
        <p:spPr>
          <a:xfrm rot="10800000">
            <a:off x="9822261" y="2791126"/>
            <a:ext cx="819995" cy="842278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23" idx="1"/>
            <a:endCxn id="30" idx="3"/>
          </p:cNvCxnSpPr>
          <p:nvPr/>
        </p:nvCxnSpPr>
        <p:spPr>
          <a:xfrm rot="10800000">
            <a:off x="9822261" y="1997506"/>
            <a:ext cx="819995" cy="163589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23" idx="1"/>
            <a:endCxn id="33" idx="3"/>
          </p:cNvCxnSpPr>
          <p:nvPr/>
        </p:nvCxnSpPr>
        <p:spPr>
          <a:xfrm rot="10800000" flipV="1">
            <a:off x="9826841" y="3633404"/>
            <a:ext cx="815414" cy="81864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23" idx="1"/>
            <a:endCxn id="34" idx="3"/>
          </p:cNvCxnSpPr>
          <p:nvPr/>
        </p:nvCxnSpPr>
        <p:spPr>
          <a:xfrm rot="10800000" flipV="1">
            <a:off x="9822261" y="3633403"/>
            <a:ext cx="819995" cy="163728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301767" y="1809468"/>
            <a:ext cx="2487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Xem chi tiết sản phẩm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676" y="837874"/>
            <a:ext cx="2487384" cy="66452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823" y="5772577"/>
            <a:ext cx="2487384" cy="664522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2313148" y="877747"/>
            <a:ext cx="248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Xem danh sách sản phẩm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76" y="837874"/>
            <a:ext cx="2487384" cy="664522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118" y="5748910"/>
            <a:ext cx="2487384" cy="6645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9818" y="2641396"/>
            <a:ext cx="2015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smtClean="0">
                <a:solidFill>
                  <a:schemeClr val="bg1"/>
                </a:solidFill>
              </a:rPr>
              <a:t>Đặt mua sản phẩm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1012" y="3456722"/>
            <a:ext cx="248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Xem tin tức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5" name="Elbow Connector 4"/>
          <p:cNvCxnSpPr>
            <a:stCxn id="24" idx="3"/>
            <a:endCxn id="83" idx="1"/>
          </p:cNvCxnSpPr>
          <p:nvPr/>
        </p:nvCxnSpPr>
        <p:spPr>
          <a:xfrm flipV="1">
            <a:off x="1546860" y="1170135"/>
            <a:ext cx="766288" cy="246326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>
            <a:off x="1544357" y="3621221"/>
            <a:ext cx="747963" cy="247143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29490" y="4160251"/>
            <a:ext cx="244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Để lại bình luận cho tin tức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9490" y="5101416"/>
            <a:ext cx="2427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Quản lí đơn hàng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0683" y="5788783"/>
            <a:ext cx="2455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Quản lí thông tin tài khoản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23" idx="1"/>
            <a:endCxn id="159" idx="3"/>
          </p:cNvCxnSpPr>
          <p:nvPr/>
        </p:nvCxnSpPr>
        <p:spPr>
          <a:xfrm rot="10800000">
            <a:off x="9822261" y="1170136"/>
            <a:ext cx="819995" cy="246326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0800000" flipV="1">
            <a:off x="9826840" y="3644888"/>
            <a:ext cx="823753" cy="2447767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31118" y="998483"/>
            <a:ext cx="2487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Thống kê tổng hợp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39457" y="1809468"/>
            <a:ext cx="2487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Quản lí sản phẩm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39457" y="2629982"/>
            <a:ext cx="2487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Quản lí đơn hàng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39457" y="3456722"/>
            <a:ext cx="2487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Quản lí khách hàng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59654" y="4278328"/>
            <a:ext cx="2487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Quản lí loại sản phẩm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48304" y="5108245"/>
            <a:ext cx="2465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Quản lí tin tức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48304" y="5896740"/>
            <a:ext cx="2473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smtClean="0">
                <a:solidFill>
                  <a:schemeClr val="bg1"/>
                </a:solidFill>
              </a:rPr>
              <a:t>Quản lí bình luận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2321" y="4441598"/>
            <a:ext cx="151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>
                <a:solidFill>
                  <a:srgbClr val="7030A0"/>
                </a:solidFill>
              </a:rPr>
              <a:t>Khách hàng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593153" y="4441598"/>
            <a:ext cx="146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>
                <a:solidFill>
                  <a:srgbClr val="7030A0"/>
                </a:solidFill>
              </a:rPr>
              <a:t>Người quản trị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291015" y="86431"/>
            <a:ext cx="509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smtClean="0">
                <a:solidFill>
                  <a:srgbClr val="7030A0"/>
                </a:solidFill>
              </a:rPr>
              <a:t>SƠ ĐỒ USE CASE</a:t>
            </a:r>
            <a:endParaRPr lang="en-US" sz="3200">
              <a:solidFill>
                <a:srgbClr val="7030A0"/>
              </a:solidFill>
            </a:endParaRPr>
          </a:p>
        </p:txBody>
      </p:sp>
      <p:cxnSp>
        <p:nvCxnSpPr>
          <p:cNvPr id="149" name="Elbow Connector 148"/>
          <p:cNvCxnSpPr>
            <a:stCxn id="83" idx="3"/>
            <a:endCxn id="6" idx="1"/>
          </p:cNvCxnSpPr>
          <p:nvPr/>
        </p:nvCxnSpPr>
        <p:spPr>
          <a:xfrm>
            <a:off x="4793588" y="1170135"/>
            <a:ext cx="525384" cy="2446752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stCxn id="89" idx="3"/>
            <a:endCxn id="6" idx="1"/>
          </p:cNvCxnSpPr>
          <p:nvPr/>
        </p:nvCxnSpPr>
        <p:spPr>
          <a:xfrm>
            <a:off x="4789151" y="1978745"/>
            <a:ext cx="529821" cy="1638142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26" idx="3"/>
            <a:endCxn id="6" idx="1"/>
          </p:cNvCxnSpPr>
          <p:nvPr/>
        </p:nvCxnSpPr>
        <p:spPr>
          <a:xfrm>
            <a:off x="4789151" y="2799259"/>
            <a:ext cx="529821" cy="817628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/>
          <p:nvPr/>
        </p:nvCxnSpPr>
        <p:spPr>
          <a:xfrm flipV="1">
            <a:off x="4793587" y="3605128"/>
            <a:ext cx="515933" cy="8766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/>
          <p:cNvCxnSpPr>
            <a:stCxn id="28" idx="3"/>
            <a:endCxn id="6" idx="1"/>
          </p:cNvCxnSpPr>
          <p:nvPr/>
        </p:nvCxnSpPr>
        <p:spPr>
          <a:xfrm flipV="1">
            <a:off x="4789151" y="3616887"/>
            <a:ext cx="529821" cy="835161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/>
          <p:cNvCxnSpPr/>
          <p:nvPr/>
        </p:nvCxnSpPr>
        <p:spPr>
          <a:xfrm rot="10800000" flipV="1">
            <a:off x="4780235" y="3616887"/>
            <a:ext cx="561541" cy="1653806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66"/>
          <p:cNvCxnSpPr/>
          <p:nvPr/>
        </p:nvCxnSpPr>
        <p:spPr>
          <a:xfrm flipV="1">
            <a:off x="4792623" y="3606362"/>
            <a:ext cx="536765" cy="2487951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/>
          <p:cNvCxnSpPr>
            <a:stCxn id="44" idx="1"/>
            <a:endCxn id="6" idx="3"/>
          </p:cNvCxnSpPr>
          <p:nvPr/>
        </p:nvCxnSpPr>
        <p:spPr>
          <a:xfrm rot="10800000" flipV="1">
            <a:off x="6765642" y="1167759"/>
            <a:ext cx="565476" cy="244912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/>
          <p:cNvCxnSpPr>
            <a:stCxn id="47" idx="1"/>
            <a:endCxn id="6" idx="3"/>
          </p:cNvCxnSpPr>
          <p:nvPr/>
        </p:nvCxnSpPr>
        <p:spPr>
          <a:xfrm rot="10800000" flipV="1">
            <a:off x="6765643" y="1978745"/>
            <a:ext cx="573815" cy="163814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48" idx="1"/>
            <a:endCxn id="6" idx="3"/>
          </p:cNvCxnSpPr>
          <p:nvPr/>
        </p:nvCxnSpPr>
        <p:spPr>
          <a:xfrm rot="10800000" flipV="1">
            <a:off x="6765643" y="2799259"/>
            <a:ext cx="573815" cy="8176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/>
          <p:cNvCxnSpPr/>
          <p:nvPr/>
        </p:nvCxnSpPr>
        <p:spPr>
          <a:xfrm rot="10800000">
            <a:off x="6771049" y="3604955"/>
            <a:ext cx="573815" cy="911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stCxn id="33" idx="1"/>
            <a:endCxn id="6" idx="3"/>
          </p:cNvCxnSpPr>
          <p:nvPr/>
        </p:nvCxnSpPr>
        <p:spPr>
          <a:xfrm rot="10800000">
            <a:off x="6765643" y="3616888"/>
            <a:ext cx="573815" cy="83516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53" idx="1"/>
            <a:endCxn id="6" idx="3"/>
          </p:cNvCxnSpPr>
          <p:nvPr/>
        </p:nvCxnSpPr>
        <p:spPr>
          <a:xfrm rot="10800000">
            <a:off x="6765642" y="3616888"/>
            <a:ext cx="582662" cy="16606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5256261" y="4441598"/>
            <a:ext cx="149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>
                <a:solidFill>
                  <a:srgbClr val="7030A0"/>
                </a:solidFill>
              </a:rPr>
              <a:t>Máy tính</a:t>
            </a:r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97" name="Elbow Connector 196"/>
          <p:cNvCxnSpPr>
            <a:stCxn id="55" idx="1"/>
            <a:endCxn id="6" idx="3"/>
          </p:cNvCxnSpPr>
          <p:nvPr/>
        </p:nvCxnSpPr>
        <p:spPr>
          <a:xfrm rot="10800000">
            <a:off x="6765642" y="3616887"/>
            <a:ext cx="582662" cy="2449130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6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95" y="0"/>
            <a:ext cx="801487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289" y="2644170"/>
            <a:ext cx="3363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smtClean="0">
                <a:solidFill>
                  <a:srgbClr val="7030A0"/>
                </a:solidFill>
              </a:rPr>
              <a:t>SƠ ĐỒ QUAN HỆ</a:t>
            </a:r>
            <a:endParaRPr lang="en-US" sz="48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0" y="2751243"/>
            <a:ext cx="1377815" cy="13778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09" y="2615773"/>
            <a:ext cx="1648754" cy="1648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281" y="2612368"/>
            <a:ext cx="1652159" cy="1652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164" y="2751243"/>
            <a:ext cx="1371719" cy="1377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3" idx="1"/>
          </p:cNvCxnSpPr>
          <p:nvPr/>
        </p:nvCxnSpPr>
        <p:spPr>
          <a:xfrm>
            <a:off x="2297151" y="3428999"/>
            <a:ext cx="672558" cy="1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3"/>
          </p:cNvCxnSpPr>
          <p:nvPr/>
        </p:nvCxnSpPr>
        <p:spPr>
          <a:xfrm flipH="1">
            <a:off x="9308440" y="3438447"/>
            <a:ext cx="7276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77267" y="535258"/>
            <a:ext cx="4237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smtClean="0">
                <a:solidFill>
                  <a:srgbClr val="7030A0"/>
                </a:solidFill>
              </a:rPr>
              <a:t>Sơ đồ triển khai</a:t>
            </a:r>
            <a:endParaRPr lang="en-US" sz="440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584542" y="3417849"/>
            <a:ext cx="405974" cy="1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4" idx="1"/>
          </p:cNvCxnSpPr>
          <p:nvPr/>
        </p:nvCxnSpPr>
        <p:spPr>
          <a:xfrm>
            <a:off x="7167562" y="3429000"/>
            <a:ext cx="488719" cy="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4370" y="2068551"/>
            <a:ext cx="1495513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>
                <a:solidFill>
                  <a:srgbClr val="7030A0"/>
                </a:solidFill>
              </a:rPr>
              <a:t>Khách hàng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2100" y="2069893"/>
            <a:ext cx="110397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>
                <a:solidFill>
                  <a:srgbClr val="7030A0"/>
                </a:solidFill>
              </a:rPr>
              <a:t>Web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94702" y="2068551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>
                <a:solidFill>
                  <a:srgbClr val="7030A0"/>
                </a:solidFill>
              </a:rPr>
              <a:t>Web U.D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05164" y="2107580"/>
            <a:ext cx="137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>
                <a:solidFill>
                  <a:srgbClr val="7030A0"/>
                </a:solidFill>
              </a:rPr>
              <a:t>Nhân viên</a:t>
            </a:r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86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3" descr="A man wearing a black backpack and baseball cap, staring at work related documents on the office wall"/>
          <p:cNvPicPr preferRelativeResize="0"/>
          <p:nvPr/>
        </p:nvPicPr>
        <p:blipFill rotWithShape="1">
          <a:blip r:embed="rId3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3"/>
          <p:cNvSpPr/>
          <p:nvPr/>
        </p:nvSpPr>
        <p:spPr>
          <a:xfrm>
            <a:off x="8971004" y="10"/>
            <a:ext cx="3220975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67EA"/>
              </a:gs>
              <a:gs pos="100000">
                <a:srgbClr val="7040B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03200" dir="5400000" algn="ctr" rotWithShape="0">
              <a:srgbClr val="7040B6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9128639" y="2171536"/>
            <a:ext cx="2905706" cy="176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osis"/>
              <a:buNone/>
              <a:tabLst/>
              <a:defRPr/>
            </a:pPr>
            <a:r>
              <a:rPr kumimoji="0" lang="vi-VN" sz="4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Khó</a:t>
            </a:r>
            <a:r>
              <a:rPr kumimoji="0" lang="vi-VN" sz="4400" b="1" i="0" u="none" strike="noStrike" kern="0" cap="none" spc="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 khăn</a:t>
            </a: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osis"/>
              <a:buNone/>
              <a:tabLst/>
              <a:defRPr/>
            </a:pPr>
            <a:r>
              <a:rPr kumimoji="0" lang="vi-VN" sz="4400" b="1" i="0" u="none" strike="noStrike" kern="0" cap="none" spc="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 và </a:t>
            </a: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osis"/>
              <a:buNone/>
              <a:tabLst/>
              <a:defRPr/>
            </a:pPr>
            <a:r>
              <a:rPr kumimoji="0" lang="vi-VN" sz="4400" b="1" i="0" u="none" strike="noStrike" kern="0" cap="none" spc="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thuận lợi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4649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0D4A15-11EA-7C41-AB1C-2FB1EF8D8DA3}"/>
              </a:ext>
            </a:extLst>
          </p:cNvPr>
          <p:cNvSpPr/>
          <p:nvPr/>
        </p:nvSpPr>
        <p:spPr>
          <a:xfrm>
            <a:off x="690708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1E800C-DE91-1E4E-9F54-D9359AD7F8A0}"/>
              </a:ext>
            </a:extLst>
          </p:cNvPr>
          <p:cNvSpPr/>
          <p:nvPr/>
        </p:nvSpPr>
        <p:spPr>
          <a:xfrm>
            <a:off x="720686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C35E1-8DF1-6640-915E-B3810A204741}"/>
              </a:ext>
            </a:extLst>
          </p:cNvPr>
          <p:cNvSpPr/>
          <p:nvPr/>
        </p:nvSpPr>
        <p:spPr>
          <a:xfrm>
            <a:off x="6091436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D72BD8-15ED-6B4F-9751-C01E05BD2901}"/>
              </a:ext>
            </a:extLst>
          </p:cNvPr>
          <p:cNvSpPr/>
          <p:nvPr/>
        </p:nvSpPr>
        <p:spPr>
          <a:xfrm>
            <a:off x="6121414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C75E2-FC69-004B-B534-A9409011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vi-VN" smtClean="0"/>
              <a:t>Khó khăn</a:t>
            </a:r>
            <a:endParaRPr lang="en-US" dirty="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924DBF4-EC3C-004E-8BD8-D04BA8AF5C21}"/>
              </a:ext>
            </a:extLst>
          </p:cNvPr>
          <p:cNvSpPr/>
          <p:nvPr/>
        </p:nvSpPr>
        <p:spPr>
          <a:xfrm>
            <a:off x="6285354" y="4595874"/>
            <a:ext cx="661545" cy="662985"/>
          </a:xfrm>
          <a:custGeom>
            <a:avLst/>
            <a:gdLst>
              <a:gd name="connsiteX0" fmla="*/ 167222 w 332054"/>
              <a:gd name="connsiteY0" fmla="*/ 167491 h 332777"/>
              <a:gd name="connsiteX1" fmla="*/ 159015 w 332054"/>
              <a:gd name="connsiteY1" fmla="*/ 175886 h 332777"/>
              <a:gd name="connsiteX2" fmla="*/ 167410 w 332054"/>
              <a:gd name="connsiteY2" fmla="*/ 184094 h 332777"/>
              <a:gd name="connsiteX3" fmla="*/ 175618 w 332054"/>
              <a:gd name="connsiteY3" fmla="*/ 175886 h 332777"/>
              <a:gd name="connsiteX4" fmla="*/ 175618 w 332054"/>
              <a:gd name="connsiteY4" fmla="*/ 175699 h 332777"/>
              <a:gd name="connsiteX5" fmla="*/ 167222 w 332054"/>
              <a:gd name="connsiteY5" fmla="*/ 167491 h 332777"/>
              <a:gd name="connsiteX6" fmla="*/ 159108 w 332054"/>
              <a:gd name="connsiteY6" fmla="*/ 68523 h 332777"/>
              <a:gd name="connsiteX7" fmla="*/ 175618 w 332054"/>
              <a:gd name="connsiteY7" fmla="*/ 68523 h 332777"/>
              <a:gd name="connsiteX8" fmla="*/ 175618 w 332054"/>
              <a:gd name="connsiteY8" fmla="*/ 152583 h 332777"/>
              <a:gd name="connsiteX9" fmla="*/ 175240 w 332054"/>
              <a:gd name="connsiteY9" fmla="*/ 152583 h 332777"/>
              <a:gd name="connsiteX10" fmla="*/ 190186 w 332054"/>
              <a:gd name="connsiteY10" fmla="*/ 167484 h 332777"/>
              <a:gd name="connsiteX11" fmla="*/ 175310 w 332054"/>
              <a:gd name="connsiteY11" fmla="*/ 198970 h 332777"/>
              <a:gd name="connsiteX12" fmla="*/ 143824 w 332054"/>
              <a:gd name="connsiteY12" fmla="*/ 184094 h 332777"/>
              <a:gd name="connsiteX13" fmla="*/ 84860 w 332054"/>
              <a:gd name="connsiteY13" fmla="*/ 184094 h 332777"/>
              <a:gd name="connsiteX14" fmla="*/ 84860 w 332054"/>
              <a:gd name="connsiteY14" fmla="*/ 167584 h 332777"/>
              <a:gd name="connsiteX15" fmla="*/ 143824 w 332054"/>
              <a:gd name="connsiteY15" fmla="*/ 167584 h 332777"/>
              <a:gd name="connsiteX16" fmla="*/ 159108 w 332054"/>
              <a:gd name="connsiteY16" fmla="*/ 152583 h 332777"/>
              <a:gd name="connsiteX17" fmla="*/ 167221 w 332054"/>
              <a:gd name="connsiteY17" fmla="*/ 51918 h 332777"/>
              <a:gd name="connsiteX18" fmla="*/ 43443 w 332054"/>
              <a:gd name="connsiteY18" fmla="*/ 175886 h 332777"/>
              <a:gd name="connsiteX19" fmla="*/ 167410 w 332054"/>
              <a:gd name="connsiteY19" fmla="*/ 299664 h 332777"/>
              <a:gd name="connsiteX20" fmla="*/ 291188 w 332054"/>
              <a:gd name="connsiteY20" fmla="*/ 175886 h 332777"/>
              <a:gd name="connsiteX21" fmla="*/ 291188 w 332054"/>
              <a:gd name="connsiteY21" fmla="*/ 175697 h 332777"/>
              <a:gd name="connsiteX22" fmla="*/ 167221 w 332054"/>
              <a:gd name="connsiteY22" fmla="*/ 51918 h 332777"/>
              <a:gd name="connsiteX23" fmla="*/ 167748 w 332054"/>
              <a:gd name="connsiteY23" fmla="*/ 35165 h 332777"/>
              <a:gd name="connsiteX24" fmla="*/ 307792 w 332054"/>
              <a:gd name="connsiteY24" fmla="*/ 175886 h 332777"/>
              <a:gd name="connsiteX25" fmla="*/ 259866 w 332054"/>
              <a:gd name="connsiteY25" fmla="*/ 280889 h 332777"/>
              <a:gd name="connsiteX26" fmla="*/ 297131 w 332054"/>
              <a:gd name="connsiteY26" fmla="*/ 318627 h 332777"/>
              <a:gd name="connsiteX27" fmla="*/ 297414 w 332054"/>
              <a:gd name="connsiteY27" fmla="*/ 318910 h 332777"/>
              <a:gd name="connsiteX28" fmla="*/ 297131 w 332054"/>
              <a:gd name="connsiteY28" fmla="*/ 330514 h 332777"/>
              <a:gd name="connsiteX29" fmla="*/ 285527 w 332054"/>
              <a:gd name="connsiteY29" fmla="*/ 330231 h 332777"/>
              <a:gd name="connsiteX30" fmla="*/ 246846 w 332054"/>
              <a:gd name="connsiteY30" fmla="*/ 291550 h 332777"/>
              <a:gd name="connsiteX31" fmla="*/ 88162 w 332054"/>
              <a:gd name="connsiteY31" fmla="*/ 291550 h 332777"/>
              <a:gd name="connsiteX32" fmla="*/ 49481 w 332054"/>
              <a:gd name="connsiteY32" fmla="*/ 330231 h 332777"/>
              <a:gd name="connsiteX33" fmla="*/ 39832 w 332054"/>
              <a:gd name="connsiteY33" fmla="*/ 330429 h 332777"/>
              <a:gd name="connsiteX34" fmla="*/ 37783 w 332054"/>
              <a:gd name="connsiteY34" fmla="*/ 319004 h 332777"/>
              <a:gd name="connsiteX35" fmla="*/ 75048 w 332054"/>
              <a:gd name="connsiteY35" fmla="*/ 281267 h 332777"/>
              <a:gd name="connsiteX36" fmla="*/ 27028 w 332054"/>
              <a:gd name="connsiteY36" fmla="*/ 175211 h 332777"/>
              <a:gd name="connsiteX37" fmla="*/ 167748 w 332054"/>
              <a:gd name="connsiteY37" fmla="*/ 35165 h 332777"/>
              <a:gd name="connsiteX38" fmla="*/ 266470 w 332054"/>
              <a:gd name="connsiteY38" fmla="*/ 2483 h 332777"/>
              <a:gd name="connsiteX39" fmla="*/ 313376 w 332054"/>
              <a:gd name="connsiteY39" fmla="*/ 22498 h 332777"/>
              <a:gd name="connsiteX40" fmla="*/ 312038 w 332054"/>
              <a:gd name="connsiteY40" fmla="*/ 115883 h 332777"/>
              <a:gd name="connsiteX41" fmla="*/ 304208 w 332054"/>
              <a:gd name="connsiteY41" fmla="*/ 99845 h 332777"/>
              <a:gd name="connsiteX42" fmla="*/ 316000 w 332054"/>
              <a:gd name="connsiteY42" fmla="*/ 68523 h 332777"/>
              <a:gd name="connsiteX43" fmla="*/ 266470 w 332054"/>
              <a:gd name="connsiteY43" fmla="*/ 18993 h 332777"/>
              <a:gd name="connsiteX44" fmla="*/ 232035 w 332054"/>
              <a:gd name="connsiteY44" fmla="*/ 33050 h 332777"/>
              <a:gd name="connsiteX45" fmla="*/ 215714 w 332054"/>
              <a:gd name="connsiteY45" fmla="*/ 26729 h 332777"/>
              <a:gd name="connsiteX46" fmla="*/ 266470 w 332054"/>
              <a:gd name="connsiteY46" fmla="*/ 2483 h 332777"/>
              <a:gd name="connsiteX47" fmla="*/ 75764 w 332054"/>
              <a:gd name="connsiteY47" fmla="*/ 723 h 332777"/>
              <a:gd name="connsiteX48" fmla="*/ 119106 w 332054"/>
              <a:gd name="connsiteY48" fmla="*/ 26729 h 332777"/>
              <a:gd name="connsiteX49" fmla="*/ 102785 w 332054"/>
              <a:gd name="connsiteY49" fmla="*/ 33050 h 332777"/>
              <a:gd name="connsiteX50" fmla="*/ 68350 w 332054"/>
              <a:gd name="connsiteY50" fmla="*/ 18993 h 332777"/>
              <a:gd name="connsiteX51" fmla="*/ 18820 w 332054"/>
              <a:gd name="connsiteY51" fmla="*/ 68523 h 332777"/>
              <a:gd name="connsiteX52" fmla="*/ 30613 w 332054"/>
              <a:gd name="connsiteY52" fmla="*/ 99844 h 332777"/>
              <a:gd name="connsiteX53" fmla="*/ 22499 w 332054"/>
              <a:gd name="connsiteY53" fmla="*/ 115694 h 332777"/>
              <a:gd name="connsiteX54" fmla="*/ 12982 w 332054"/>
              <a:gd name="connsiteY54" fmla="*/ 105360 h 332777"/>
              <a:gd name="connsiteX55" fmla="*/ 26729 w 332054"/>
              <a:gd name="connsiteY55" fmla="*/ 12982 h 332777"/>
              <a:gd name="connsiteX56" fmla="*/ 75764 w 332054"/>
              <a:gd name="connsiteY56" fmla="*/ 723 h 3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2054" h="332777">
                <a:moveTo>
                  <a:pt x="167222" y="167491"/>
                </a:moveTo>
                <a:cubicBezTo>
                  <a:pt x="162638" y="167543"/>
                  <a:pt x="158963" y="171301"/>
                  <a:pt x="159015" y="175886"/>
                </a:cubicBezTo>
                <a:cubicBezTo>
                  <a:pt x="159066" y="180471"/>
                  <a:pt x="162825" y="184146"/>
                  <a:pt x="167410" y="184094"/>
                </a:cubicBezTo>
                <a:cubicBezTo>
                  <a:pt x="171922" y="184043"/>
                  <a:pt x="175567" y="180398"/>
                  <a:pt x="175618" y="175886"/>
                </a:cubicBezTo>
                <a:cubicBezTo>
                  <a:pt x="175619" y="175824"/>
                  <a:pt x="175619" y="175761"/>
                  <a:pt x="175618" y="175699"/>
                </a:cubicBezTo>
                <a:cubicBezTo>
                  <a:pt x="175566" y="171114"/>
                  <a:pt x="171807" y="167439"/>
                  <a:pt x="167222" y="167491"/>
                </a:cubicBezTo>
                <a:close/>
                <a:moveTo>
                  <a:pt x="159108" y="68523"/>
                </a:moveTo>
                <a:lnTo>
                  <a:pt x="175618" y="68523"/>
                </a:lnTo>
                <a:lnTo>
                  <a:pt x="175618" y="152583"/>
                </a:lnTo>
                <a:lnTo>
                  <a:pt x="175240" y="152583"/>
                </a:lnTo>
                <a:cubicBezTo>
                  <a:pt x="182206" y="155056"/>
                  <a:pt x="187693" y="160526"/>
                  <a:pt x="190186" y="167484"/>
                </a:cubicBezTo>
                <a:cubicBezTo>
                  <a:pt x="194772" y="180286"/>
                  <a:pt x="188112" y="194383"/>
                  <a:pt x="175310" y="198970"/>
                </a:cubicBezTo>
                <a:cubicBezTo>
                  <a:pt x="162508" y="203556"/>
                  <a:pt x="148411" y="196896"/>
                  <a:pt x="143824" y="184094"/>
                </a:cubicBezTo>
                <a:lnTo>
                  <a:pt x="84860" y="184094"/>
                </a:lnTo>
                <a:lnTo>
                  <a:pt x="84860" y="167584"/>
                </a:lnTo>
                <a:lnTo>
                  <a:pt x="143824" y="167584"/>
                </a:lnTo>
                <a:cubicBezTo>
                  <a:pt x="146340" y="160499"/>
                  <a:pt x="151977" y="154966"/>
                  <a:pt x="159108" y="152583"/>
                </a:cubicBezTo>
                <a:close/>
                <a:moveTo>
                  <a:pt x="167221" y="51918"/>
                </a:moveTo>
                <a:cubicBezTo>
                  <a:pt x="98808" y="51970"/>
                  <a:pt x="43391" y="107472"/>
                  <a:pt x="43443" y="175886"/>
                </a:cubicBezTo>
                <a:cubicBezTo>
                  <a:pt x="43495" y="244298"/>
                  <a:pt x="98997" y="299716"/>
                  <a:pt x="167410" y="299664"/>
                </a:cubicBezTo>
                <a:cubicBezTo>
                  <a:pt x="235749" y="299612"/>
                  <a:pt x="291136" y="244225"/>
                  <a:pt x="291188" y="175886"/>
                </a:cubicBezTo>
                <a:cubicBezTo>
                  <a:pt x="291188" y="175823"/>
                  <a:pt x="291188" y="175760"/>
                  <a:pt x="291188" y="175697"/>
                </a:cubicBezTo>
                <a:cubicBezTo>
                  <a:pt x="291136" y="107283"/>
                  <a:pt x="235634" y="51866"/>
                  <a:pt x="167221" y="51918"/>
                </a:cubicBezTo>
                <a:close/>
                <a:moveTo>
                  <a:pt x="167748" y="35165"/>
                </a:moveTo>
                <a:cubicBezTo>
                  <a:pt x="245278" y="35352"/>
                  <a:pt x="307978" y="98354"/>
                  <a:pt x="307792" y="175886"/>
                </a:cubicBezTo>
                <a:cubicBezTo>
                  <a:pt x="307708" y="216161"/>
                  <a:pt x="290238" y="254438"/>
                  <a:pt x="259866" y="280889"/>
                </a:cubicBezTo>
                <a:lnTo>
                  <a:pt x="297131" y="318627"/>
                </a:lnTo>
                <a:cubicBezTo>
                  <a:pt x="297228" y="318719"/>
                  <a:pt x="297322" y="318813"/>
                  <a:pt x="297414" y="318910"/>
                </a:cubicBezTo>
                <a:cubicBezTo>
                  <a:pt x="300540" y="322192"/>
                  <a:pt x="300414" y="327387"/>
                  <a:pt x="297131" y="330514"/>
                </a:cubicBezTo>
                <a:cubicBezTo>
                  <a:pt x="293849" y="333640"/>
                  <a:pt x="288653" y="333513"/>
                  <a:pt x="285527" y="330231"/>
                </a:cubicBezTo>
                <a:lnTo>
                  <a:pt x="246846" y="291550"/>
                </a:lnTo>
                <a:cubicBezTo>
                  <a:pt x="199050" y="324393"/>
                  <a:pt x="135958" y="324393"/>
                  <a:pt x="88162" y="291550"/>
                </a:cubicBezTo>
                <a:lnTo>
                  <a:pt x="49481" y="330231"/>
                </a:lnTo>
                <a:cubicBezTo>
                  <a:pt x="46648" y="332381"/>
                  <a:pt x="42751" y="332461"/>
                  <a:pt x="39832" y="330429"/>
                </a:cubicBezTo>
                <a:cubicBezTo>
                  <a:pt x="36111" y="327840"/>
                  <a:pt x="35193" y="322725"/>
                  <a:pt x="37783" y="319004"/>
                </a:cubicBezTo>
                <a:lnTo>
                  <a:pt x="75048" y="281267"/>
                </a:lnTo>
                <a:cubicBezTo>
                  <a:pt x="44446" y="254531"/>
                  <a:pt x="26931" y="215846"/>
                  <a:pt x="27028" y="175211"/>
                </a:cubicBezTo>
                <a:cubicBezTo>
                  <a:pt x="27215" y="97679"/>
                  <a:pt x="90217" y="34979"/>
                  <a:pt x="167748" y="35165"/>
                </a:cubicBezTo>
                <a:close/>
                <a:moveTo>
                  <a:pt x="266470" y="2483"/>
                </a:moveTo>
                <a:cubicBezTo>
                  <a:pt x="284155" y="2605"/>
                  <a:pt x="301052" y="9815"/>
                  <a:pt x="313376" y="22498"/>
                </a:cubicBezTo>
                <a:cubicBezTo>
                  <a:pt x="338794" y="48655"/>
                  <a:pt x="338195" y="90465"/>
                  <a:pt x="312038" y="115883"/>
                </a:cubicBezTo>
                <a:cubicBezTo>
                  <a:pt x="309753" y="110384"/>
                  <a:pt x="307138" y="105029"/>
                  <a:pt x="304208" y="99845"/>
                </a:cubicBezTo>
                <a:cubicBezTo>
                  <a:pt x="311696" y="91113"/>
                  <a:pt x="315871" y="80025"/>
                  <a:pt x="316000" y="68523"/>
                </a:cubicBezTo>
                <a:cubicBezTo>
                  <a:pt x="315949" y="41190"/>
                  <a:pt x="293804" y="19045"/>
                  <a:pt x="266470" y="18993"/>
                </a:cubicBezTo>
                <a:cubicBezTo>
                  <a:pt x="253594" y="18987"/>
                  <a:pt x="241229" y="24035"/>
                  <a:pt x="232035" y="33050"/>
                </a:cubicBezTo>
                <a:cubicBezTo>
                  <a:pt x="226713" y="30651"/>
                  <a:pt x="221264" y="28541"/>
                  <a:pt x="215714" y="26729"/>
                </a:cubicBezTo>
                <a:cubicBezTo>
                  <a:pt x="228173" y="11486"/>
                  <a:pt x="246783" y="2595"/>
                  <a:pt x="266470" y="2483"/>
                </a:cubicBezTo>
                <a:close/>
                <a:moveTo>
                  <a:pt x="75764" y="723"/>
                </a:moveTo>
                <a:cubicBezTo>
                  <a:pt x="92481" y="3211"/>
                  <a:pt x="108249" y="12076"/>
                  <a:pt x="119106" y="26729"/>
                </a:cubicBezTo>
                <a:cubicBezTo>
                  <a:pt x="113556" y="28540"/>
                  <a:pt x="108108" y="30650"/>
                  <a:pt x="102785" y="33050"/>
                </a:cubicBezTo>
                <a:cubicBezTo>
                  <a:pt x="93591" y="24034"/>
                  <a:pt x="81226" y="18987"/>
                  <a:pt x="68350" y="18993"/>
                </a:cubicBezTo>
                <a:cubicBezTo>
                  <a:pt x="41017" y="19045"/>
                  <a:pt x="18872" y="41189"/>
                  <a:pt x="18820" y="68523"/>
                </a:cubicBezTo>
                <a:cubicBezTo>
                  <a:pt x="18950" y="80024"/>
                  <a:pt x="23125" y="91113"/>
                  <a:pt x="30613" y="99844"/>
                </a:cubicBezTo>
                <a:cubicBezTo>
                  <a:pt x="27593" y="104960"/>
                  <a:pt x="24883" y="110253"/>
                  <a:pt x="22499" y="115694"/>
                </a:cubicBezTo>
                <a:cubicBezTo>
                  <a:pt x="18968" y="112597"/>
                  <a:pt x="15778" y="109133"/>
                  <a:pt x="12982" y="105360"/>
                </a:cubicBezTo>
                <a:cubicBezTo>
                  <a:pt x="-8731" y="76054"/>
                  <a:pt x="-2577" y="34696"/>
                  <a:pt x="26729" y="12982"/>
                </a:cubicBezTo>
                <a:cubicBezTo>
                  <a:pt x="41381" y="2125"/>
                  <a:pt x="59047" y="-1764"/>
                  <a:pt x="75764" y="723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7D66C4-85BA-934E-BABA-7AB9CFC3BF5F}"/>
              </a:ext>
            </a:extLst>
          </p:cNvPr>
          <p:cNvSpPr/>
          <p:nvPr/>
        </p:nvSpPr>
        <p:spPr>
          <a:xfrm>
            <a:off x="1843315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Tìm</a:t>
            </a:r>
            <a:r>
              <a:rPr kumimoji="0" lang="vi-VN" sz="2000" b="1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kiếm và sửa lỗi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622FDD-6E59-B144-A496-8F555DB47BF1}"/>
              </a:ext>
            </a:extLst>
          </p:cNvPr>
          <p:cNvSpPr/>
          <p:nvPr/>
        </p:nvSpPr>
        <p:spPr>
          <a:xfrm>
            <a:off x="1843313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Nhóm </a:t>
            </a:r>
            <a:r>
              <a:rPr lang="vi-VN" sz="1600" smtClean="0">
                <a:solidFill>
                  <a:srgbClr val="000000"/>
                </a:solidFill>
                <a:latin typeface="Chivo Light" pitchFamily="2" charset="77"/>
                <a:ea typeface="Roboto Light" panose="02000000000000000000" pitchFamily="2" charset="0"/>
              </a:rPr>
              <a:t>t</a:t>
            </a: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hường</a:t>
            </a:r>
            <a:r>
              <a:rPr kumimoji="0" lang="vi-VN" sz="16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xuyên gặp lỗi trong quá trình code và phải rất vất vả sửa lỗi.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DE806-C907-104E-A91A-BDE97E57B847}"/>
              </a:ext>
            </a:extLst>
          </p:cNvPr>
          <p:cNvSpPr/>
          <p:nvPr/>
        </p:nvSpPr>
        <p:spPr>
          <a:xfrm>
            <a:off x="7257437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Dữ</a:t>
            </a:r>
            <a:r>
              <a:rPr kumimoji="0" lang="vi-VN" sz="2000" b="1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liệu lớn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30A945-4DF0-B84B-864F-C381BF89B097}"/>
              </a:ext>
            </a:extLst>
          </p:cNvPr>
          <p:cNvSpPr/>
          <p:nvPr/>
        </p:nvSpPr>
        <p:spPr>
          <a:xfrm>
            <a:off x="7257437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Lượng</a:t>
            </a:r>
            <a:r>
              <a:rPr kumimoji="0" lang="vi-VN" sz="16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dữ liệu lớn gây ra không ít khó khăn cho nhóm.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4D2145-A4EF-7245-AD6C-0918B3EDDA12}"/>
              </a:ext>
            </a:extLst>
          </p:cNvPr>
          <p:cNvSpPr/>
          <p:nvPr/>
        </p:nvSpPr>
        <p:spPr>
          <a:xfrm>
            <a:off x="1843315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Máy</a:t>
            </a:r>
            <a:r>
              <a:rPr kumimoji="0" lang="vi-VN" sz="2000" b="1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móc hư hại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25E162-5D87-6D40-9F64-E1202F140487}"/>
              </a:ext>
            </a:extLst>
          </p:cNvPr>
          <p:cNvSpPr/>
          <p:nvPr/>
        </p:nvSpPr>
        <p:spPr>
          <a:xfrm>
            <a:off x="1843313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600" smtClean="0">
                <a:solidFill>
                  <a:srgbClr val="000000"/>
                </a:solidFill>
                <a:latin typeface="Chivo Light" pitchFamily="2" charset="77"/>
                <a:ea typeface="Roboto Light" panose="02000000000000000000" pitchFamily="2" charset="0"/>
              </a:rPr>
              <a:t>Một số laptop của thành viên trong nhóm bị hư hại nặng trong quá trình làm việc.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A9BDC6-D7F7-6947-97B2-50418FE24542}"/>
              </a:ext>
            </a:extLst>
          </p:cNvPr>
          <p:cNvSpPr/>
          <p:nvPr/>
        </p:nvSpPr>
        <p:spPr>
          <a:xfrm>
            <a:off x="7257437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Thời</a:t>
            </a:r>
            <a:r>
              <a:rPr kumimoji="0" lang="vi-VN" sz="2000" b="1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gian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9431E6-C17D-B945-A969-467512E6B5D8}"/>
              </a:ext>
            </a:extLst>
          </p:cNvPr>
          <p:cNvSpPr/>
          <p:nvPr/>
        </p:nvSpPr>
        <p:spPr>
          <a:xfrm>
            <a:off x="7257437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Thời</a:t>
            </a:r>
            <a:r>
              <a:rPr kumimoji="0" lang="vi-VN" sz="16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gian làm dự án nhanh và gấp rút gây ra nhiều trở ngại</a:t>
            </a: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54" y="2422705"/>
            <a:ext cx="633752" cy="633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2887"/>
            <a:ext cx="769966" cy="785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13" y="2422705"/>
            <a:ext cx="815353" cy="64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0D4A15-11EA-7C41-AB1C-2FB1EF8D8DA3}"/>
              </a:ext>
            </a:extLst>
          </p:cNvPr>
          <p:cNvSpPr/>
          <p:nvPr/>
        </p:nvSpPr>
        <p:spPr>
          <a:xfrm>
            <a:off x="690708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1E800C-DE91-1E4E-9F54-D9359AD7F8A0}"/>
              </a:ext>
            </a:extLst>
          </p:cNvPr>
          <p:cNvSpPr/>
          <p:nvPr/>
        </p:nvSpPr>
        <p:spPr>
          <a:xfrm>
            <a:off x="720686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C35E1-8DF1-6640-915E-B3810A204741}"/>
              </a:ext>
            </a:extLst>
          </p:cNvPr>
          <p:cNvSpPr/>
          <p:nvPr/>
        </p:nvSpPr>
        <p:spPr>
          <a:xfrm>
            <a:off x="6091436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D72BD8-15ED-6B4F-9751-C01E05BD2901}"/>
              </a:ext>
            </a:extLst>
          </p:cNvPr>
          <p:cNvSpPr/>
          <p:nvPr/>
        </p:nvSpPr>
        <p:spPr>
          <a:xfrm>
            <a:off x="6121414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C75E2-FC69-004B-B534-A9409011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vi-VN" smtClean="0"/>
              <a:t>Thuận lợi</a:t>
            </a:r>
            <a:endParaRPr lang="en-US" dirty="0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856D552-2955-5745-9776-ED703E10E455}"/>
              </a:ext>
            </a:extLst>
          </p:cNvPr>
          <p:cNvSpPr/>
          <p:nvPr/>
        </p:nvSpPr>
        <p:spPr>
          <a:xfrm>
            <a:off x="874636" y="2442901"/>
            <a:ext cx="658139" cy="657852"/>
          </a:xfrm>
          <a:custGeom>
            <a:avLst/>
            <a:gdLst>
              <a:gd name="connsiteX0" fmla="*/ 165136 w 330344"/>
              <a:gd name="connsiteY0" fmla="*/ 115586 h 330200"/>
              <a:gd name="connsiteX1" fmla="*/ 184335 w 330344"/>
              <a:gd name="connsiteY1" fmla="*/ 119462 h 330200"/>
              <a:gd name="connsiteX2" fmla="*/ 214586 w 330344"/>
              <a:gd name="connsiteY2" fmla="*/ 165101 h 330200"/>
              <a:gd name="connsiteX3" fmla="*/ 165056 w 330344"/>
              <a:gd name="connsiteY3" fmla="*/ 214631 h 330200"/>
              <a:gd name="connsiteX4" fmla="*/ 115525 w 330344"/>
              <a:gd name="connsiteY4" fmla="*/ 165101 h 330200"/>
              <a:gd name="connsiteX5" fmla="*/ 117412 w 330344"/>
              <a:gd name="connsiteY5" fmla="*/ 152459 h 330200"/>
              <a:gd name="connsiteX6" fmla="*/ 132224 w 330344"/>
              <a:gd name="connsiteY6" fmla="*/ 167365 h 330200"/>
              <a:gd name="connsiteX7" fmla="*/ 162609 w 330344"/>
              <a:gd name="connsiteY7" fmla="*/ 197750 h 330200"/>
              <a:gd name="connsiteX8" fmla="*/ 197893 w 330344"/>
              <a:gd name="connsiteY8" fmla="*/ 167365 h 330200"/>
              <a:gd name="connsiteX9" fmla="*/ 167509 w 330344"/>
              <a:gd name="connsiteY9" fmla="*/ 132080 h 330200"/>
              <a:gd name="connsiteX10" fmla="*/ 152602 w 330344"/>
              <a:gd name="connsiteY10" fmla="*/ 117457 h 330200"/>
              <a:gd name="connsiteX11" fmla="*/ 165056 w 330344"/>
              <a:gd name="connsiteY11" fmla="*/ 115570 h 330200"/>
              <a:gd name="connsiteX12" fmla="*/ 165245 w 330344"/>
              <a:gd name="connsiteY12" fmla="*/ 115570 h 330200"/>
              <a:gd name="connsiteX13" fmla="*/ 165136 w 330344"/>
              <a:gd name="connsiteY13" fmla="*/ 115586 h 330200"/>
              <a:gd name="connsiteX14" fmla="*/ 165244 w 330344"/>
              <a:gd name="connsiteY14" fmla="*/ 57738 h 330200"/>
              <a:gd name="connsiteX15" fmla="*/ 198274 w 330344"/>
              <a:gd name="connsiteY15" fmla="*/ 62916 h 330200"/>
              <a:gd name="connsiteX16" fmla="*/ 267438 w 330344"/>
              <a:gd name="connsiteY16" fmla="*/ 197931 h 330200"/>
              <a:gd name="connsiteX17" fmla="*/ 132423 w 330344"/>
              <a:gd name="connsiteY17" fmla="*/ 267095 h 330200"/>
              <a:gd name="connsiteX18" fmla="*/ 63259 w 330344"/>
              <a:gd name="connsiteY18" fmla="*/ 132080 h 330200"/>
              <a:gd name="connsiteX19" fmla="*/ 66184 w 330344"/>
              <a:gd name="connsiteY19" fmla="*/ 132080 h 330200"/>
              <a:gd name="connsiteX20" fmla="*/ 80713 w 330344"/>
              <a:gd name="connsiteY20" fmla="*/ 132080 h 330200"/>
              <a:gd name="connsiteX21" fmla="*/ 80713 w 330344"/>
              <a:gd name="connsiteY21" fmla="*/ 198130 h 330200"/>
              <a:gd name="connsiteX22" fmla="*/ 198273 w 330344"/>
              <a:gd name="connsiteY22" fmla="*/ 249641 h 330200"/>
              <a:gd name="connsiteX23" fmla="*/ 249785 w 330344"/>
              <a:gd name="connsiteY23" fmla="*/ 132080 h 330200"/>
              <a:gd name="connsiteX24" fmla="*/ 132224 w 330344"/>
              <a:gd name="connsiteY24" fmla="*/ 80569 h 330200"/>
              <a:gd name="connsiteX25" fmla="*/ 132224 w 330344"/>
              <a:gd name="connsiteY25" fmla="*/ 66040 h 330200"/>
              <a:gd name="connsiteX26" fmla="*/ 132224 w 330344"/>
              <a:gd name="connsiteY26" fmla="*/ 63116 h 330200"/>
              <a:gd name="connsiteX27" fmla="*/ 165244 w 330344"/>
              <a:gd name="connsiteY27" fmla="*/ 57738 h 330200"/>
              <a:gd name="connsiteX28" fmla="*/ 49674 w 330344"/>
              <a:gd name="connsiteY28" fmla="*/ 16510 h 330200"/>
              <a:gd name="connsiteX29" fmla="*/ 49674 w 330344"/>
              <a:gd name="connsiteY29" fmla="*/ 49530 h 330200"/>
              <a:gd name="connsiteX30" fmla="*/ 16654 w 330344"/>
              <a:gd name="connsiteY30" fmla="*/ 49530 h 330200"/>
              <a:gd name="connsiteX31" fmla="*/ 66184 w 330344"/>
              <a:gd name="connsiteY31" fmla="*/ 99060 h 330200"/>
              <a:gd name="connsiteX32" fmla="*/ 99204 w 330344"/>
              <a:gd name="connsiteY32" fmla="*/ 99060 h 330200"/>
              <a:gd name="connsiteX33" fmla="*/ 99204 w 330344"/>
              <a:gd name="connsiteY33" fmla="*/ 66040 h 330200"/>
              <a:gd name="connsiteX34" fmla="*/ 165244 w 330344"/>
              <a:gd name="connsiteY34" fmla="*/ 0 h 330200"/>
              <a:gd name="connsiteX35" fmla="*/ 330344 w 330344"/>
              <a:gd name="connsiteY35" fmla="*/ 165100 h 330200"/>
              <a:gd name="connsiteX36" fmla="*/ 165244 w 330344"/>
              <a:gd name="connsiteY36" fmla="*/ 330200 h 330200"/>
              <a:gd name="connsiteX37" fmla="*/ 144 w 330344"/>
              <a:gd name="connsiteY37" fmla="*/ 165100 h 330200"/>
              <a:gd name="connsiteX38" fmla="*/ 15805 w 330344"/>
              <a:gd name="connsiteY38" fmla="*/ 95381 h 330200"/>
              <a:gd name="connsiteX39" fmla="*/ 28447 w 330344"/>
              <a:gd name="connsiteY39" fmla="*/ 107740 h 330200"/>
              <a:gd name="connsiteX40" fmla="*/ 28447 w 330344"/>
              <a:gd name="connsiteY40" fmla="*/ 222848 h 330200"/>
              <a:gd name="connsiteX41" fmla="*/ 222992 w 330344"/>
              <a:gd name="connsiteY41" fmla="*/ 302285 h 330200"/>
              <a:gd name="connsiteX42" fmla="*/ 302429 w 330344"/>
              <a:gd name="connsiteY42" fmla="*/ 107740 h 330200"/>
              <a:gd name="connsiteX43" fmla="*/ 107884 w 330344"/>
              <a:gd name="connsiteY43" fmla="*/ 28303 h 330200"/>
              <a:gd name="connsiteX44" fmla="*/ 95525 w 330344"/>
              <a:gd name="connsiteY44" fmla="*/ 15661 h 330200"/>
              <a:gd name="connsiteX45" fmla="*/ 165244 w 330344"/>
              <a:gd name="connsiteY45" fmla="*/ 0 h 330200"/>
              <a:gd name="connsiteX46" fmla="*/ 49674 w 330344"/>
              <a:gd name="connsiteY46" fmla="*/ 0 h 330200"/>
              <a:gd name="connsiteX47" fmla="*/ 61372 w 330344"/>
              <a:gd name="connsiteY47" fmla="*/ 4812 h 330200"/>
              <a:gd name="connsiteX48" fmla="*/ 110525 w 330344"/>
              <a:gd name="connsiteY48" fmla="*/ 54342 h 330200"/>
              <a:gd name="connsiteX49" fmla="*/ 115336 w 330344"/>
              <a:gd name="connsiteY49" fmla="*/ 66040 h 330200"/>
              <a:gd name="connsiteX50" fmla="*/ 115336 w 330344"/>
              <a:gd name="connsiteY50" fmla="*/ 99060 h 330200"/>
              <a:gd name="connsiteX51" fmla="*/ 114487 w 330344"/>
              <a:gd name="connsiteY51" fmla="*/ 103117 h 330200"/>
              <a:gd name="connsiteX52" fmla="*/ 171093 w 330344"/>
              <a:gd name="connsiteY52" fmla="*/ 159251 h 330200"/>
              <a:gd name="connsiteX53" fmla="*/ 171093 w 330344"/>
              <a:gd name="connsiteY53" fmla="*/ 159628 h 330200"/>
              <a:gd name="connsiteX54" fmla="*/ 171093 w 330344"/>
              <a:gd name="connsiteY54" fmla="*/ 170328 h 330200"/>
              <a:gd name="connsiteX55" fmla="*/ 159394 w 330344"/>
              <a:gd name="connsiteY55" fmla="*/ 171327 h 330200"/>
              <a:gd name="connsiteX56" fmla="*/ 103260 w 330344"/>
              <a:gd name="connsiteY56" fmla="*/ 114721 h 330200"/>
              <a:gd name="connsiteX57" fmla="*/ 99204 w 330344"/>
              <a:gd name="connsiteY57" fmla="*/ 115570 h 330200"/>
              <a:gd name="connsiteX58" fmla="*/ 66184 w 330344"/>
              <a:gd name="connsiteY58" fmla="*/ 115570 h 330200"/>
              <a:gd name="connsiteX59" fmla="*/ 54485 w 330344"/>
              <a:gd name="connsiteY59" fmla="*/ 110853 h 330200"/>
              <a:gd name="connsiteX60" fmla="*/ 4955 w 330344"/>
              <a:gd name="connsiteY60" fmla="*/ 61323 h 330200"/>
              <a:gd name="connsiteX61" fmla="*/ 0 w 330344"/>
              <a:gd name="connsiteY61" fmla="*/ 49385 h 330200"/>
              <a:gd name="connsiteX62" fmla="*/ 16654 w 330344"/>
              <a:gd name="connsiteY62" fmla="*/ 33020 h 330200"/>
              <a:gd name="connsiteX63" fmla="*/ 33164 w 330344"/>
              <a:gd name="connsiteY63" fmla="*/ 33020 h 330200"/>
              <a:gd name="connsiteX64" fmla="*/ 33164 w 330344"/>
              <a:gd name="connsiteY64" fmla="*/ 16510 h 330200"/>
              <a:gd name="connsiteX65" fmla="*/ 43353 w 330344"/>
              <a:gd name="connsiteY65" fmla="*/ 1227 h 330200"/>
              <a:gd name="connsiteX66" fmla="*/ 49674 w 330344"/>
              <a:gd name="connsiteY66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30344" h="330200">
                <a:moveTo>
                  <a:pt x="165136" y="115586"/>
                </a:moveTo>
                <a:lnTo>
                  <a:pt x="184335" y="119462"/>
                </a:lnTo>
                <a:cubicBezTo>
                  <a:pt x="202113" y="126982"/>
                  <a:pt x="214586" y="144584"/>
                  <a:pt x="214586" y="165101"/>
                </a:cubicBezTo>
                <a:cubicBezTo>
                  <a:pt x="214586" y="192456"/>
                  <a:pt x="192411" y="214631"/>
                  <a:pt x="165056" y="214631"/>
                </a:cubicBezTo>
                <a:cubicBezTo>
                  <a:pt x="137700" y="214631"/>
                  <a:pt x="115525" y="192456"/>
                  <a:pt x="115525" y="165101"/>
                </a:cubicBezTo>
                <a:cubicBezTo>
                  <a:pt x="115569" y="160820"/>
                  <a:pt x="116204" y="156566"/>
                  <a:pt x="117412" y="152459"/>
                </a:cubicBezTo>
                <a:lnTo>
                  <a:pt x="132224" y="167365"/>
                </a:lnTo>
                <a:cubicBezTo>
                  <a:pt x="133436" y="183617"/>
                  <a:pt x="146356" y="196537"/>
                  <a:pt x="162609" y="197750"/>
                </a:cubicBezTo>
                <a:cubicBezTo>
                  <a:pt x="180743" y="199103"/>
                  <a:pt x="196540" y="185499"/>
                  <a:pt x="197893" y="167365"/>
                </a:cubicBezTo>
                <a:cubicBezTo>
                  <a:pt x="199246" y="149230"/>
                  <a:pt x="185643" y="133433"/>
                  <a:pt x="167509" y="132080"/>
                </a:cubicBezTo>
                <a:lnTo>
                  <a:pt x="152602" y="117457"/>
                </a:lnTo>
                <a:close/>
                <a:moveTo>
                  <a:pt x="165056" y="115570"/>
                </a:moveTo>
                <a:lnTo>
                  <a:pt x="165245" y="115570"/>
                </a:lnTo>
                <a:lnTo>
                  <a:pt x="165136" y="115586"/>
                </a:lnTo>
                <a:close/>
                <a:moveTo>
                  <a:pt x="165244" y="57738"/>
                </a:moveTo>
                <a:cubicBezTo>
                  <a:pt x="176457" y="57727"/>
                  <a:pt x="187602" y="59474"/>
                  <a:pt x="198274" y="62916"/>
                </a:cubicBezTo>
                <a:cubicBezTo>
                  <a:pt x="254657" y="81101"/>
                  <a:pt x="285623" y="141549"/>
                  <a:pt x="267438" y="197931"/>
                </a:cubicBezTo>
                <a:cubicBezTo>
                  <a:pt x="249254" y="254314"/>
                  <a:pt x="188806" y="285280"/>
                  <a:pt x="132423" y="267095"/>
                </a:cubicBezTo>
                <a:cubicBezTo>
                  <a:pt x="76041" y="248911"/>
                  <a:pt x="45075" y="188463"/>
                  <a:pt x="63259" y="132080"/>
                </a:cubicBezTo>
                <a:cubicBezTo>
                  <a:pt x="64233" y="132131"/>
                  <a:pt x="65210" y="132131"/>
                  <a:pt x="66184" y="132080"/>
                </a:cubicBezTo>
                <a:lnTo>
                  <a:pt x="80713" y="132080"/>
                </a:lnTo>
                <a:cubicBezTo>
                  <a:pt x="72417" y="153315"/>
                  <a:pt x="72417" y="176895"/>
                  <a:pt x="80713" y="198130"/>
                </a:cubicBezTo>
                <a:cubicBezTo>
                  <a:pt x="98952" y="244818"/>
                  <a:pt x="151585" y="267880"/>
                  <a:pt x="198273" y="249641"/>
                </a:cubicBezTo>
                <a:cubicBezTo>
                  <a:pt x="244961" y="231402"/>
                  <a:pt x="268024" y="178768"/>
                  <a:pt x="249785" y="132080"/>
                </a:cubicBezTo>
                <a:cubicBezTo>
                  <a:pt x="231546" y="85392"/>
                  <a:pt x="178912" y="62330"/>
                  <a:pt x="132224" y="80569"/>
                </a:cubicBezTo>
                <a:lnTo>
                  <a:pt x="132224" y="66040"/>
                </a:lnTo>
                <a:cubicBezTo>
                  <a:pt x="132274" y="65066"/>
                  <a:pt x="132274" y="64090"/>
                  <a:pt x="132224" y="63116"/>
                </a:cubicBezTo>
                <a:cubicBezTo>
                  <a:pt x="142884" y="59619"/>
                  <a:pt x="154025" y="57805"/>
                  <a:pt x="165244" y="57738"/>
                </a:cubicBezTo>
                <a:close/>
                <a:moveTo>
                  <a:pt x="49674" y="16510"/>
                </a:moveTo>
                <a:lnTo>
                  <a:pt x="49674" y="49530"/>
                </a:lnTo>
                <a:lnTo>
                  <a:pt x="16654" y="49530"/>
                </a:lnTo>
                <a:lnTo>
                  <a:pt x="66184" y="99060"/>
                </a:lnTo>
                <a:lnTo>
                  <a:pt x="99204" y="99060"/>
                </a:lnTo>
                <a:lnTo>
                  <a:pt x="99204" y="66040"/>
                </a:lnTo>
                <a:close/>
                <a:moveTo>
                  <a:pt x="165244" y="0"/>
                </a:moveTo>
                <a:cubicBezTo>
                  <a:pt x="256426" y="0"/>
                  <a:pt x="330344" y="73918"/>
                  <a:pt x="330344" y="165100"/>
                </a:cubicBezTo>
                <a:cubicBezTo>
                  <a:pt x="330344" y="256282"/>
                  <a:pt x="256426" y="330200"/>
                  <a:pt x="165244" y="330200"/>
                </a:cubicBezTo>
                <a:cubicBezTo>
                  <a:pt x="74062" y="330200"/>
                  <a:pt x="144" y="256282"/>
                  <a:pt x="144" y="165100"/>
                </a:cubicBezTo>
                <a:cubicBezTo>
                  <a:pt x="125" y="140986"/>
                  <a:pt x="5475" y="117170"/>
                  <a:pt x="15805" y="95381"/>
                </a:cubicBezTo>
                <a:lnTo>
                  <a:pt x="28447" y="107740"/>
                </a:lnTo>
                <a:cubicBezTo>
                  <a:pt x="12981" y="144551"/>
                  <a:pt x="12981" y="186037"/>
                  <a:pt x="28447" y="222848"/>
                </a:cubicBezTo>
                <a:cubicBezTo>
                  <a:pt x="60233" y="298506"/>
                  <a:pt x="147334" y="334071"/>
                  <a:pt x="222992" y="302285"/>
                </a:cubicBezTo>
                <a:cubicBezTo>
                  <a:pt x="298650" y="270498"/>
                  <a:pt x="334215" y="183398"/>
                  <a:pt x="302429" y="107740"/>
                </a:cubicBezTo>
                <a:cubicBezTo>
                  <a:pt x="270642" y="32082"/>
                  <a:pt x="183542" y="-3483"/>
                  <a:pt x="107884" y="28303"/>
                </a:cubicBezTo>
                <a:lnTo>
                  <a:pt x="95525" y="15661"/>
                </a:lnTo>
                <a:cubicBezTo>
                  <a:pt x="117314" y="5331"/>
                  <a:pt x="141130" y="-19"/>
                  <a:pt x="165244" y="0"/>
                </a:cubicBezTo>
                <a:close/>
                <a:moveTo>
                  <a:pt x="49674" y="0"/>
                </a:moveTo>
                <a:cubicBezTo>
                  <a:pt x="54053" y="8"/>
                  <a:pt x="58254" y="1736"/>
                  <a:pt x="61372" y="4812"/>
                </a:cubicBezTo>
                <a:lnTo>
                  <a:pt x="110525" y="54342"/>
                </a:lnTo>
                <a:cubicBezTo>
                  <a:pt x="113609" y="57454"/>
                  <a:pt x="115339" y="61659"/>
                  <a:pt x="115336" y="66040"/>
                </a:cubicBezTo>
                <a:lnTo>
                  <a:pt x="115336" y="99060"/>
                </a:lnTo>
                <a:cubicBezTo>
                  <a:pt x="115245" y="100446"/>
                  <a:pt x="114959" y="101811"/>
                  <a:pt x="114487" y="103117"/>
                </a:cubicBezTo>
                <a:lnTo>
                  <a:pt x="171093" y="159251"/>
                </a:lnTo>
                <a:lnTo>
                  <a:pt x="171093" y="159628"/>
                </a:lnTo>
                <a:cubicBezTo>
                  <a:pt x="173698" y="162719"/>
                  <a:pt x="173698" y="167237"/>
                  <a:pt x="171093" y="170328"/>
                </a:cubicBezTo>
                <a:cubicBezTo>
                  <a:pt x="168138" y="173835"/>
                  <a:pt x="162900" y="174282"/>
                  <a:pt x="159394" y="171327"/>
                </a:cubicBezTo>
                <a:lnTo>
                  <a:pt x="103260" y="114721"/>
                </a:lnTo>
                <a:cubicBezTo>
                  <a:pt x="101955" y="115193"/>
                  <a:pt x="100589" y="115479"/>
                  <a:pt x="99204" y="115570"/>
                </a:cubicBezTo>
                <a:lnTo>
                  <a:pt x="66184" y="115570"/>
                </a:lnTo>
                <a:cubicBezTo>
                  <a:pt x="61815" y="115598"/>
                  <a:pt x="57612" y="113903"/>
                  <a:pt x="54485" y="110853"/>
                </a:cubicBezTo>
                <a:lnTo>
                  <a:pt x="4955" y="61323"/>
                </a:lnTo>
                <a:cubicBezTo>
                  <a:pt x="1749" y="58183"/>
                  <a:pt x="-40" y="53873"/>
                  <a:pt x="0" y="49385"/>
                </a:cubicBezTo>
                <a:cubicBezTo>
                  <a:pt x="79" y="40267"/>
                  <a:pt x="7536" y="32940"/>
                  <a:pt x="16654" y="33020"/>
                </a:cubicBezTo>
                <a:lnTo>
                  <a:pt x="33164" y="33020"/>
                </a:lnTo>
                <a:lnTo>
                  <a:pt x="33164" y="16510"/>
                </a:lnTo>
                <a:cubicBezTo>
                  <a:pt x="33176" y="9830"/>
                  <a:pt x="37191" y="3808"/>
                  <a:pt x="43353" y="1227"/>
                </a:cubicBezTo>
                <a:cubicBezTo>
                  <a:pt x="45358" y="405"/>
                  <a:pt x="47506" y="-12"/>
                  <a:pt x="49674" y="0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FA079B5-0573-1642-804A-FAC14E630852}"/>
              </a:ext>
            </a:extLst>
          </p:cNvPr>
          <p:cNvSpPr/>
          <p:nvPr/>
        </p:nvSpPr>
        <p:spPr>
          <a:xfrm>
            <a:off x="897305" y="4598733"/>
            <a:ext cx="657855" cy="657947"/>
          </a:xfrm>
          <a:custGeom>
            <a:avLst/>
            <a:gdLst>
              <a:gd name="connsiteX0" fmla="*/ 99060 w 330201"/>
              <a:gd name="connsiteY0" fmla="*/ 313690 h 330247"/>
              <a:gd name="connsiteX1" fmla="*/ 231140 w 330201"/>
              <a:gd name="connsiteY1" fmla="*/ 313690 h 330247"/>
              <a:gd name="connsiteX2" fmla="*/ 232907 w 330201"/>
              <a:gd name="connsiteY2" fmla="*/ 313690 h 330247"/>
              <a:gd name="connsiteX3" fmla="*/ 240278 w 330201"/>
              <a:gd name="connsiteY3" fmla="*/ 322829 h 330247"/>
              <a:gd name="connsiteX4" fmla="*/ 231140 w 330201"/>
              <a:gd name="connsiteY4" fmla="*/ 330200 h 330247"/>
              <a:gd name="connsiteX5" fmla="*/ 99060 w 330201"/>
              <a:gd name="connsiteY5" fmla="*/ 330200 h 330247"/>
              <a:gd name="connsiteX6" fmla="*/ 97292 w 330201"/>
              <a:gd name="connsiteY6" fmla="*/ 330200 h 330247"/>
              <a:gd name="connsiteX7" fmla="*/ 89921 w 330201"/>
              <a:gd name="connsiteY7" fmla="*/ 321061 h 330247"/>
              <a:gd name="connsiteX8" fmla="*/ 99060 w 330201"/>
              <a:gd name="connsiteY8" fmla="*/ 313690 h 330247"/>
              <a:gd name="connsiteX9" fmla="*/ 280671 w 330201"/>
              <a:gd name="connsiteY9" fmla="*/ 101701 h 330247"/>
              <a:gd name="connsiteX10" fmla="*/ 247650 w 330201"/>
              <a:gd name="connsiteY10" fmla="*/ 198121 h 330247"/>
              <a:gd name="connsiteX11" fmla="*/ 280671 w 330201"/>
              <a:gd name="connsiteY11" fmla="*/ 214631 h 330247"/>
              <a:gd name="connsiteX12" fmla="*/ 313691 w 330201"/>
              <a:gd name="connsiteY12" fmla="*/ 198121 h 330247"/>
              <a:gd name="connsiteX13" fmla="*/ 280671 w 330201"/>
              <a:gd name="connsiteY13" fmla="*/ 101701 h 330247"/>
              <a:gd name="connsiteX14" fmla="*/ 49530 w 330201"/>
              <a:gd name="connsiteY14" fmla="*/ 101701 h 330247"/>
              <a:gd name="connsiteX15" fmla="*/ 16510 w 330201"/>
              <a:gd name="connsiteY15" fmla="*/ 198121 h 330247"/>
              <a:gd name="connsiteX16" fmla="*/ 49530 w 330201"/>
              <a:gd name="connsiteY16" fmla="*/ 214631 h 330247"/>
              <a:gd name="connsiteX17" fmla="*/ 82551 w 330201"/>
              <a:gd name="connsiteY17" fmla="*/ 198121 h 330247"/>
              <a:gd name="connsiteX18" fmla="*/ 49530 w 330201"/>
              <a:gd name="connsiteY18" fmla="*/ 101701 h 330247"/>
              <a:gd name="connsiteX19" fmla="*/ 280671 w 330201"/>
              <a:gd name="connsiteY19" fmla="*/ 74342 h 330247"/>
              <a:gd name="connsiteX20" fmla="*/ 330201 w 330201"/>
              <a:gd name="connsiteY20" fmla="*/ 198121 h 330247"/>
              <a:gd name="connsiteX21" fmla="*/ 280671 w 330201"/>
              <a:gd name="connsiteY21" fmla="*/ 231141 h 330247"/>
              <a:gd name="connsiteX22" fmla="*/ 231140 w 330201"/>
              <a:gd name="connsiteY22" fmla="*/ 198121 h 330247"/>
              <a:gd name="connsiteX23" fmla="*/ 280671 w 330201"/>
              <a:gd name="connsiteY23" fmla="*/ 74342 h 330247"/>
              <a:gd name="connsiteX24" fmla="*/ 49530 w 330201"/>
              <a:gd name="connsiteY24" fmla="*/ 74342 h 330247"/>
              <a:gd name="connsiteX25" fmla="*/ 99061 w 330201"/>
              <a:gd name="connsiteY25" fmla="*/ 198121 h 330247"/>
              <a:gd name="connsiteX26" fmla="*/ 49530 w 330201"/>
              <a:gd name="connsiteY26" fmla="*/ 231141 h 330247"/>
              <a:gd name="connsiteX27" fmla="*/ 0 w 330201"/>
              <a:gd name="connsiteY27" fmla="*/ 198121 h 330247"/>
              <a:gd name="connsiteX28" fmla="*/ 49530 w 330201"/>
              <a:gd name="connsiteY28" fmla="*/ 74342 h 330247"/>
              <a:gd name="connsiteX29" fmla="*/ 165477 w 330201"/>
              <a:gd name="connsiteY29" fmla="*/ 0 h 330247"/>
              <a:gd name="connsiteX30" fmla="*/ 173779 w 330201"/>
              <a:gd name="connsiteY30" fmla="*/ 8302 h 330247"/>
              <a:gd name="connsiteX31" fmla="*/ 173779 w 330201"/>
              <a:gd name="connsiteY31" fmla="*/ 26605 h 330247"/>
              <a:gd name="connsiteX32" fmla="*/ 249254 w 330201"/>
              <a:gd name="connsiteY32" fmla="*/ 41794 h 330247"/>
              <a:gd name="connsiteX33" fmla="*/ 280670 w 330201"/>
              <a:gd name="connsiteY33" fmla="*/ 41794 h 330247"/>
              <a:gd name="connsiteX34" fmla="*/ 288878 w 330201"/>
              <a:gd name="connsiteY34" fmla="*/ 50002 h 330247"/>
              <a:gd name="connsiteX35" fmla="*/ 280670 w 330201"/>
              <a:gd name="connsiteY35" fmla="*/ 58210 h 330247"/>
              <a:gd name="connsiteX36" fmla="*/ 247650 w 330201"/>
              <a:gd name="connsiteY36" fmla="*/ 58210 h 330247"/>
              <a:gd name="connsiteX37" fmla="*/ 173402 w 330201"/>
              <a:gd name="connsiteY37" fmla="*/ 43586 h 330247"/>
              <a:gd name="connsiteX38" fmla="*/ 173402 w 330201"/>
              <a:gd name="connsiteY38" fmla="*/ 288879 h 330247"/>
              <a:gd name="connsiteX39" fmla="*/ 165100 w 330201"/>
              <a:gd name="connsiteY39" fmla="*/ 297181 h 330247"/>
              <a:gd name="connsiteX40" fmla="*/ 156798 w 330201"/>
              <a:gd name="connsiteY40" fmla="*/ 288879 h 330247"/>
              <a:gd name="connsiteX41" fmla="*/ 156798 w 330201"/>
              <a:gd name="connsiteY41" fmla="*/ 43209 h 330247"/>
              <a:gd name="connsiteX42" fmla="*/ 84154 w 330201"/>
              <a:gd name="connsiteY42" fmla="*/ 57738 h 330247"/>
              <a:gd name="connsiteX43" fmla="*/ 49530 w 330201"/>
              <a:gd name="connsiteY43" fmla="*/ 57738 h 330247"/>
              <a:gd name="connsiteX44" fmla="*/ 41322 w 330201"/>
              <a:gd name="connsiteY44" fmla="*/ 49530 h 330247"/>
              <a:gd name="connsiteX45" fmla="*/ 49530 w 330201"/>
              <a:gd name="connsiteY45" fmla="*/ 41322 h 330247"/>
              <a:gd name="connsiteX46" fmla="*/ 82550 w 330201"/>
              <a:gd name="connsiteY46" fmla="*/ 41322 h 330247"/>
              <a:gd name="connsiteX47" fmla="*/ 157175 w 330201"/>
              <a:gd name="connsiteY47" fmla="*/ 26227 h 330247"/>
              <a:gd name="connsiteX48" fmla="*/ 157175 w 330201"/>
              <a:gd name="connsiteY48" fmla="*/ 8302 h 330247"/>
              <a:gd name="connsiteX49" fmla="*/ 165477 w 330201"/>
              <a:gd name="connsiteY49" fmla="*/ 0 h 33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30201" h="330247">
                <a:moveTo>
                  <a:pt x="99060" y="313690"/>
                </a:moveTo>
                <a:lnTo>
                  <a:pt x="231140" y="313690"/>
                </a:lnTo>
                <a:cubicBezTo>
                  <a:pt x="231727" y="313627"/>
                  <a:pt x="232320" y="313627"/>
                  <a:pt x="232907" y="313690"/>
                </a:cubicBezTo>
                <a:cubicBezTo>
                  <a:pt x="237466" y="314178"/>
                  <a:pt x="240766" y="318269"/>
                  <a:pt x="240278" y="322829"/>
                </a:cubicBezTo>
                <a:cubicBezTo>
                  <a:pt x="239790" y="327388"/>
                  <a:pt x="235699" y="330688"/>
                  <a:pt x="231140" y="330200"/>
                </a:cubicBezTo>
                <a:lnTo>
                  <a:pt x="99060" y="330200"/>
                </a:lnTo>
                <a:cubicBezTo>
                  <a:pt x="98472" y="330263"/>
                  <a:pt x="97880" y="330263"/>
                  <a:pt x="97292" y="330200"/>
                </a:cubicBezTo>
                <a:cubicBezTo>
                  <a:pt x="92733" y="329712"/>
                  <a:pt x="89433" y="325620"/>
                  <a:pt x="89921" y="321061"/>
                </a:cubicBezTo>
                <a:cubicBezTo>
                  <a:pt x="90409" y="316502"/>
                  <a:pt x="94501" y="313202"/>
                  <a:pt x="99060" y="313690"/>
                </a:cubicBezTo>
                <a:close/>
                <a:moveTo>
                  <a:pt x="280671" y="101701"/>
                </a:moveTo>
                <a:cubicBezTo>
                  <a:pt x="266520" y="129061"/>
                  <a:pt x="247650" y="186422"/>
                  <a:pt x="247650" y="198121"/>
                </a:cubicBezTo>
                <a:cubicBezTo>
                  <a:pt x="247650" y="205197"/>
                  <a:pt x="260481" y="214631"/>
                  <a:pt x="280671" y="214631"/>
                </a:cubicBezTo>
                <a:cubicBezTo>
                  <a:pt x="300860" y="214631"/>
                  <a:pt x="313691" y="204819"/>
                  <a:pt x="313691" y="198121"/>
                </a:cubicBezTo>
                <a:cubicBezTo>
                  <a:pt x="313597" y="186611"/>
                  <a:pt x="294539" y="129061"/>
                  <a:pt x="280671" y="101701"/>
                </a:cubicBezTo>
                <a:close/>
                <a:moveTo>
                  <a:pt x="49530" y="101701"/>
                </a:moveTo>
                <a:cubicBezTo>
                  <a:pt x="35379" y="129061"/>
                  <a:pt x="16510" y="186422"/>
                  <a:pt x="16510" y="198121"/>
                </a:cubicBezTo>
                <a:cubicBezTo>
                  <a:pt x="16510" y="205197"/>
                  <a:pt x="29341" y="214631"/>
                  <a:pt x="49530" y="214631"/>
                </a:cubicBezTo>
                <a:cubicBezTo>
                  <a:pt x="69720" y="214631"/>
                  <a:pt x="82551" y="204819"/>
                  <a:pt x="82551" y="198121"/>
                </a:cubicBezTo>
                <a:cubicBezTo>
                  <a:pt x="82457" y="186611"/>
                  <a:pt x="63399" y="129061"/>
                  <a:pt x="49530" y="101701"/>
                </a:cubicBezTo>
                <a:close/>
                <a:moveTo>
                  <a:pt x="280671" y="74342"/>
                </a:moveTo>
                <a:cubicBezTo>
                  <a:pt x="297181" y="82550"/>
                  <a:pt x="330201" y="179913"/>
                  <a:pt x="330201" y="198121"/>
                </a:cubicBezTo>
                <a:cubicBezTo>
                  <a:pt x="330201" y="216329"/>
                  <a:pt x="308030" y="231141"/>
                  <a:pt x="280671" y="231141"/>
                </a:cubicBezTo>
                <a:cubicBezTo>
                  <a:pt x="253311" y="231141"/>
                  <a:pt x="231140" y="216329"/>
                  <a:pt x="231140" y="198121"/>
                </a:cubicBezTo>
                <a:cubicBezTo>
                  <a:pt x="231140" y="179913"/>
                  <a:pt x="264160" y="82550"/>
                  <a:pt x="280671" y="74342"/>
                </a:cubicBezTo>
                <a:close/>
                <a:moveTo>
                  <a:pt x="49530" y="74342"/>
                </a:moveTo>
                <a:cubicBezTo>
                  <a:pt x="66041" y="82550"/>
                  <a:pt x="99061" y="179913"/>
                  <a:pt x="99061" y="198121"/>
                </a:cubicBezTo>
                <a:cubicBezTo>
                  <a:pt x="99061" y="216329"/>
                  <a:pt x="76890" y="231141"/>
                  <a:pt x="49530" y="231141"/>
                </a:cubicBezTo>
                <a:cubicBezTo>
                  <a:pt x="22171" y="231141"/>
                  <a:pt x="0" y="216329"/>
                  <a:pt x="0" y="198121"/>
                </a:cubicBezTo>
                <a:cubicBezTo>
                  <a:pt x="0" y="179913"/>
                  <a:pt x="33020" y="82550"/>
                  <a:pt x="49530" y="74342"/>
                </a:cubicBezTo>
                <a:close/>
                <a:moveTo>
                  <a:pt x="165477" y="0"/>
                </a:moveTo>
                <a:cubicBezTo>
                  <a:pt x="170062" y="0"/>
                  <a:pt x="173779" y="3717"/>
                  <a:pt x="173779" y="8302"/>
                </a:cubicBezTo>
                <a:lnTo>
                  <a:pt x="173779" y="26605"/>
                </a:lnTo>
                <a:lnTo>
                  <a:pt x="249254" y="41794"/>
                </a:lnTo>
                <a:lnTo>
                  <a:pt x="280670" y="41794"/>
                </a:lnTo>
                <a:cubicBezTo>
                  <a:pt x="285203" y="41794"/>
                  <a:pt x="288878" y="45469"/>
                  <a:pt x="288878" y="50002"/>
                </a:cubicBezTo>
                <a:cubicBezTo>
                  <a:pt x="288878" y="54535"/>
                  <a:pt x="285203" y="58210"/>
                  <a:pt x="280670" y="58210"/>
                </a:cubicBezTo>
                <a:lnTo>
                  <a:pt x="247650" y="58210"/>
                </a:lnTo>
                <a:lnTo>
                  <a:pt x="173402" y="43586"/>
                </a:lnTo>
                <a:lnTo>
                  <a:pt x="173402" y="288879"/>
                </a:lnTo>
                <a:cubicBezTo>
                  <a:pt x="173402" y="293464"/>
                  <a:pt x="169685" y="297181"/>
                  <a:pt x="165100" y="297181"/>
                </a:cubicBezTo>
                <a:cubicBezTo>
                  <a:pt x="160515" y="297181"/>
                  <a:pt x="156798" y="293464"/>
                  <a:pt x="156798" y="288879"/>
                </a:cubicBezTo>
                <a:lnTo>
                  <a:pt x="156798" y="43209"/>
                </a:lnTo>
                <a:lnTo>
                  <a:pt x="84154" y="57738"/>
                </a:lnTo>
                <a:lnTo>
                  <a:pt x="49530" y="57738"/>
                </a:lnTo>
                <a:cubicBezTo>
                  <a:pt x="44997" y="57738"/>
                  <a:pt x="41322" y="54063"/>
                  <a:pt x="41322" y="49530"/>
                </a:cubicBezTo>
                <a:cubicBezTo>
                  <a:pt x="41322" y="44997"/>
                  <a:pt x="44997" y="41322"/>
                  <a:pt x="49530" y="41322"/>
                </a:cubicBezTo>
                <a:lnTo>
                  <a:pt x="82550" y="41322"/>
                </a:lnTo>
                <a:lnTo>
                  <a:pt x="157175" y="26227"/>
                </a:lnTo>
                <a:lnTo>
                  <a:pt x="157175" y="8302"/>
                </a:lnTo>
                <a:cubicBezTo>
                  <a:pt x="157175" y="3717"/>
                  <a:pt x="160892" y="0"/>
                  <a:pt x="165477" y="0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A37CE0DF-5E60-DC4B-8668-329AF343D418}"/>
              </a:ext>
            </a:extLst>
          </p:cNvPr>
          <p:cNvSpPr/>
          <p:nvPr/>
        </p:nvSpPr>
        <p:spPr>
          <a:xfrm>
            <a:off x="6291213" y="2464946"/>
            <a:ext cx="653390" cy="551997"/>
          </a:xfrm>
          <a:custGeom>
            <a:avLst/>
            <a:gdLst>
              <a:gd name="connsiteX0" fmla="*/ 82668 w 327961"/>
              <a:gd name="connsiteY0" fmla="*/ 179283 h 277068"/>
              <a:gd name="connsiteX1" fmla="*/ 118331 w 327961"/>
              <a:gd name="connsiteY1" fmla="*/ 260774 h 277068"/>
              <a:gd name="connsiteX2" fmla="*/ 151351 w 327961"/>
              <a:gd name="connsiteY2" fmla="*/ 244476 h 277068"/>
              <a:gd name="connsiteX3" fmla="*/ 122765 w 327961"/>
              <a:gd name="connsiteY3" fmla="*/ 179283 h 277068"/>
              <a:gd name="connsiteX4" fmla="*/ 261921 w 327961"/>
              <a:gd name="connsiteY4" fmla="*/ 89501 h 277068"/>
              <a:gd name="connsiteX5" fmla="*/ 261921 w 327961"/>
              <a:gd name="connsiteY5" fmla="*/ 154696 h 277068"/>
              <a:gd name="connsiteX6" fmla="*/ 270571 w 327961"/>
              <a:gd name="connsiteY6" fmla="*/ 146156 h 277068"/>
              <a:gd name="connsiteX7" fmla="*/ 261921 w 327961"/>
              <a:gd name="connsiteY7" fmla="*/ 89501 h 277068"/>
              <a:gd name="connsiteX8" fmla="*/ 55498 w 327961"/>
              <a:gd name="connsiteY8" fmla="*/ 81492 h 277068"/>
              <a:gd name="connsiteX9" fmla="*/ 16197 w 327961"/>
              <a:gd name="connsiteY9" fmla="*/ 120290 h 277068"/>
              <a:gd name="connsiteX10" fmla="*/ 55498 w 327961"/>
              <a:gd name="connsiteY10" fmla="*/ 162984 h 277068"/>
              <a:gd name="connsiteX11" fmla="*/ 63800 w 327961"/>
              <a:gd name="connsiteY11" fmla="*/ 162984 h 277068"/>
              <a:gd name="connsiteX12" fmla="*/ 63800 w 327961"/>
              <a:gd name="connsiteY12" fmla="*/ 81492 h 277068"/>
              <a:gd name="connsiteX13" fmla="*/ 280788 w 327961"/>
              <a:gd name="connsiteY13" fmla="*/ 45356 h 277068"/>
              <a:gd name="connsiteX14" fmla="*/ 327961 w 327961"/>
              <a:gd name="connsiteY14" fmla="*/ 122191 h 277068"/>
              <a:gd name="connsiteX15" fmla="*/ 280788 w 327961"/>
              <a:gd name="connsiteY15" fmla="*/ 199119 h 277068"/>
              <a:gd name="connsiteX16" fmla="*/ 271354 w 327961"/>
              <a:gd name="connsiteY16" fmla="*/ 185522 h 277068"/>
              <a:gd name="connsiteX17" fmla="*/ 311168 w 327961"/>
              <a:gd name="connsiteY17" fmla="*/ 122191 h 277068"/>
              <a:gd name="connsiteX18" fmla="*/ 271354 w 327961"/>
              <a:gd name="connsiteY18" fmla="*/ 58953 h 277068"/>
              <a:gd name="connsiteX19" fmla="*/ 245411 w 327961"/>
              <a:gd name="connsiteY19" fmla="*/ 16298 h 277068"/>
              <a:gd name="connsiteX20" fmla="*/ 162861 w 327961"/>
              <a:gd name="connsiteY20" fmla="*/ 81492 h 277068"/>
              <a:gd name="connsiteX21" fmla="*/ 80310 w 327961"/>
              <a:gd name="connsiteY21" fmla="*/ 81492 h 277068"/>
              <a:gd name="connsiteX22" fmla="*/ 80310 w 327961"/>
              <a:gd name="connsiteY22" fmla="*/ 162984 h 277068"/>
              <a:gd name="connsiteX23" fmla="*/ 163144 w 327961"/>
              <a:gd name="connsiteY23" fmla="*/ 162984 h 277068"/>
              <a:gd name="connsiteX24" fmla="*/ 245694 w 327961"/>
              <a:gd name="connsiteY24" fmla="*/ 228178 h 277068"/>
              <a:gd name="connsiteX25" fmla="*/ 245411 w 327961"/>
              <a:gd name="connsiteY25" fmla="*/ 0 h 277068"/>
              <a:gd name="connsiteX26" fmla="*/ 252487 w 327961"/>
              <a:gd name="connsiteY26" fmla="*/ 1583 h 277068"/>
              <a:gd name="connsiteX27" fmla="*/ 261921 w 327961"/>
              <a:gd name="connsiteY27" fmla="*/ 16298 h 277068"/>
              <a:gd name="connsiteX28" fmla="*/ 261921 w 327961"/>
              <a:gd name="connsiteY28" fmla="*/ 70968 h 277068"/>
              <a:gd name="connsiteX29" fmla="*/ 294941 w 327961"/>
              <a:gd name="connsiteY29" fmla="*/ 122192 h 277068"/>
              <a:gd name="connsiteX30" fmla="*/ 262015 w 327961"/>
              <a:gd name="connsiteY30" fmla="*/ 173508 h 277068"/>
              <a:gd name="connsiteX31" fmla="*/ 262015 w 327961"/>
              <a:gd name="connsiteY31" fmla="*/ 228178 h 277068"/>
              <a:gd name="connsiteX32" fmla="*/ 252581 w 327961"/>
              <a:gd name="connsiteY32" fmla="*/ 242893 h 277068"/>
              <a:gd name="connsiteX33" fmla="*/ 245411 w 327961"/>
              <a:gd name="connsiteY33" fmla="*/ 244476 h 277068"/>
              <a:gd name="connsiteX34" fmla="*/ 235128 w 327961"/>
              <a:gd name="connsiteY34" fmla="*/ 240937 h 277068"/>
              <a:gd name="connsiteX35" fmla="*/ 157106 w 327961"/>
              <a:gd name="connsiteY35" fmla="*/ 179283 h 277068"/>
              <a:gd name="connsiteX36" fmla="*/ 140973 w 327961"/>
              <a:gd name="connsiteY36" fmla="*/ 179283 h 277068"/>
              <a:gd name="connsiteX37" fmla="*/ 166446 w 327961"/>
              <a:gd name="connsiteY37" fmla="*/ 238050 h 277068"/>
              <a:gd name="connsiteX38" fmla="*/ 158710 w 327961"/>
              <a:gd name="connsiteY38" fmla="*/ 259098 h 277068"/>
              <a:gd name="connsiteX39" fmla="*/ 125690 w 327961"/>
              <a:gd name="connsiteY39" fmla="*/ 275396 h 277068"/>
              <a:gd name="connsiteX40" fmla="*/ 112576 w 327961"/>
              <a:gd name="connsiteY40" fmla="*/ 276048 h 277068"/>
              <a:gd name="connsiteX41" fmla="*/ 103141 w 327961"/>
              <a:gd name="connsiteY41" fmla="*/ 267201 h 277068"/>
              <a:gd name="connsiteX42" fmla="*/ 64932 w 327961"/>
              <a:gd name="connsiteY42" fmla="*/ 179283 h 277068"/>
              <a:gd name="connsiteX43" fmla="*/ 55498 w 327961"/>
              <a:gd name="connsiteY43" fmla="*/ 179283 h 277068"/>
              <a:gd name="connsiteX44" fmla="*/ 48 w 327961"/>
              <a:gd name="connsiteY44" fmla="*/ 124544 h 277068"/>
              <a:gd name="connsiteX45" fmla="*/ 55498 w 327961"/>
              <a:gd name="connsiteY45" fmla="*/ 65193 h 277068"/>
              <a:gd name="connsiteX46" fmla="*/ 157106 w 327961"/>
              <a:gd name="connsiteY46" fmla="*/ 65193 h 277068"/>
              <a:gd name="connsiteX47" fmla="*/ 235128 w 327961"/>
              <a:gd name="connsiteY47" fmla="*/ 3539 h 277068"/>
              <a:gd name="connsiteX48" fmla="*/ 245411 w 327961"/>
              <a:gd name="connsiteY48" fmla="*/ 0 h 27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7961" h="277068">
                <a:moveTo>
                  <a:pt x="82668" y="179283"/>
                </a:moveTo>
                <a:lnTo>
                  <a:pt x="118331" y="260774"/>
                </a:lnTo>
                <a:lnTo>
                  <a:pt x="151351" y="244476"/>
                </a:lnTo>
                <a:lnTo>
                  <a:pt x="122765" y="179283"/>
                </a:lnTo>
                <a:close/>
                <a:moveTo>
                  <a:pt x="261921" y="89501"/>
                </a:moveTo>
                <a:lnTo>
                  <a:pt x="261921" y="154696"/>
                </a:lnTo>
                <a:cubicBezTo>
                  <a:pt x="265220" y="152292"/>
                  <a:pt x="268136" y="149413"/>
                  <a:pt x="270571" y="146156"/>
                </a:cubicBezTo>
                <a:cubicBezTo>
                  <a:pt x="284030" y="128154"/>
                  <a:pt x="280157" y="102789"/>
                  <a:pt x="261921" y="89501"/>
                </a:cubicBezTo>
                <a:close/>
                <a:moveTo>
                  <a:pt x="55498" y="81492"/>
                </a:moveTo>
                <a:cubicBezTo>
                  <a:pt x="34228" y="82496"/>
                  <a:pt x="17214" y="99292"/>
                  <a:pt x="16197" y="120290"/>
                </a:cubicBezTo>
                <a:cubicBezTo>
                  <a:pt x="15106" y="142793"/>
                  <a:pt x="32702" y="161908"/>
                  <a:pt x="55498" y="162984"/>
                </a:cubicBezTo>
                <a:lnTo>
                  <a:pt x="63800" y="162984"/>
                </a:lnTo>
                <a:lnTo>
                  <a:pt x="63800" y="81492"/>
                </a:lnTo>
                <a:close/>
                <a:moveTo>
                  <a:pt x="280788" y="45356"/>
                </a:moveTo>
                <a:cubicBezTo>
                  <a:pt x="309382" y="60713"/>
                  <a:pt x="327400" y="90062"/>
                  <a:pt x="327961" y="122191"/>
                </a:cubicBezTo>
                <a:cubicBezTo>
                  <a:pt x="327414" y="154347"/>
                  <a:pt x="309397" y="183731"/>
                  <a:pt x="280788" y="199119"/>
                </a:cubicBezTo>
                <a:lnTo>
                  <a:pt x="271354" y="185522"/>
                </a:lnTo>
                <a:cubicBezTo>
                  <a:pt x="295407" y="173238"/>
                  <a:pt x="310694" y="148920"/>
                  <a:pt x="311168" y="122191"/>
                </a:cubicBezTo>
                <a:cubicBezTo>
                  <a:pt x="310660" y="95496"/>
                  <a:pt x="295377" y="71222"/>
                  <a:pt x="271354" y="58953"/>
                </a:cubicBezTo>
                <a:close/>
                <a:moveTo>
                  <a:pt x="245411" y="16298"/>
                </a:moveTo>
                <a:lnTo>
                  <a:pt x="162861" y="81492"/>
                </a:lnTo>
                <a:lnTo>
                  <a:pt x="80310" y="81492"/>
                </a:lnTo>
                <a:lnTo>
                  <a:pt x="80310" y="162984"/>
                </a:lnTo>
                <a:lnTo>
                  <a:pt x="163144" y="162984"/>
                </a:lnTo>
                <a:lnTo>
                  <a:pt x="245694" y="228178"/>
                </a:lnTo>
                <a:close/>
                <a:moveTo>
                  <a:pt x="245411" y="0"/>
                </a:moveTo>
                <a:cubicBezTo>
                  <a:pt x="247856" y="27"/>
                  <a:pt x="250268" y="567"/>
                  <a:pt x="252487" y="1583"/>
                </a:cubicBezTo>
                <a:cubicBezTo>
                  <a:pt x="258229" y="4297"/>
                  <a:pt x="261894" y="10014"/>
                  <a:pt x="261921" y="16298"/>
                </a:cubicBezTo>
                <a:lnTo>
                  <a:pt x="261921" y="70968"/>
                </a:lnTo>
                <a:cubicBezTo>
                  <a:pt x="282022" y="80317"/>
                  <a:pt x="294875" y="100256"/>
                  <a:pt x="294941" y="122192"/>
                </a:cubicBezTo>
                <a:cubicBezTo>
                  <a:pt x="294905" y="144133"/>
                  <a:pt x="282094" y="164100"/>
                  <a:pt x="262015" y="173508"/>
                </a:cubicBezTo>
                <a:lnTo>
                  <a:pt x="262015" y="228178"/>
                </a:lnTo>
                <a:cubicBezTo>
                  <a:pt x="261988" y="234463"/>
                  <a:pt x="258323" y="240179"/>
                  <a:pt x="252581" y="242893"/>
                </a:cubicBezTo>
                <a:cubicBezTo>
                  <a:pt x="250334" y="243922"/>
                  <a:pt x="247888" y="244462"/>
                  <a:pt x="245411" y="244476"/>
                </a:cubicBezTo>
                <a:cubicBezTo>
                  <a:pt x="241675" y="244486"/>
                  <a:pt x="238048" y="243237"/>
                  <a:pt x="235128" y="240937"/>
                </a:cubicBezTo>
                <a:lnTo>
                  <a:pt x="157106" y="179283"/>
                </a:lnTo>
                <a:lnTo>
                  <a:pt x="140973" y="179283"/>
                </a:lnTo>
                <a:lnTo>
                  <a:pt x="166446" y="238050"/>
                </a:lnTo>
                <a:cubicBezTo>
                  <a:pt x="169930" y="245981"/>
                  <a:pt x="166535" y="255218"/>
                  <a:pt x="158710" y="259098"/>
                </a:cubicBezTo>
                <a:lnTo>
                  <a:pt x="125690" y="275396"/>
                </a:lnTo>
                <a:cubicBezTo>
                  <a:pt x="121592" y="277372"/>
                  <a:pt x="116854" y="277608"/>
                  <a:pt x="112576" y="276048"/>
                </a:cubicBezTo>
                <a:cubicBezTo>
                  <a:pt x="108324" y="274518"/>
                  <a:pt x="104907" y="271313"/>
                  <a:pt x="103141" y="267201"/>
                </a:cubicBezTo>
                <a:lnTo>
                  <a:pt x="64932" y="179283"/>
                </a:lnTo>
                <a:lnTo>
                  <a:pt x="55498" y="179283"/>
                </a:lnTo>
                <a:cubicBezTo>
                  <a:pt x="25392" y="178082"/>
                  <a:pt x="1265" y="154264"/>
                  <a:pt x="48" y="124544"/>
                </a:cubicBezTo>
                <a:cubicBezTo>
                  <a:pt x="-1242" y="93038"/>
                  <a:pt x="23584" y="66467"/>
                  <a:pt x="55498" y="65193"/>
                </a:cubicBezTo>
                <a:lnTo>
                  <a:pt x="157106" y="65193"/>
                </a:lnTo>
                <a:lnTo>
                  <a:pt x="235128" y="3539"/>
                </a:lnTo>
                <a:cubicBezTo>
                  <a:pt x="238048" y="1239"/>
                  <a:pt x="241675" y="-10"/>
                  <a:pt x="245411" y="0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7D66C4-85BA-934E-BABA-7AB9CFC3BF5F}"/>
              </a:ext>
            </a:extLst>
          </p:cNvPr>
          <p:cNvSpPr/>
          <p:nvPr/>
        </p:nvSpPr>
        <p:spPr>
          <a:xfrm>
            <a:off x="1843315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Mục</a:t>
            </a:r>
            <a:r>
              <a:rPr kumimoji="0" lang="vi-VN" sz="2000" b="1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tiêu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622FDD-6E59-B144-A496-8F555DB47BF1}"/>
              </a:ext>
            </a:extLst>
          </p:cNvPr>
          <p:cNvSpPr/>
          <p:nvPr/>
        </p:nvSpPr>
        <p:spPr>
          <a:xfrm>
            <a:off x="1843313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Tất</a:t>
            </a:r>
            <a:r>
              <a:rPr kumimoji="0" lang="vi-VN" sz="16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cả thành viên đều có chung một mục tiêu là đều muốn hoàn thành dự án này một cách thành công.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DE806-C907-104E-A91A-BDE97E57B847}"/>
              </a:ext>
            </a:extLst>
          </p:cNvPr>
          <p:cNvSpPr/>
          <p:nvPr/>
        </p:nvSpPr>
        <p:spPr>
          <a:xfrm>
            <a:off x="7257437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Giao tiếp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30A945-4DF0-B84B-864F-C381BF89B097}"/>
              </a:ext>
            </a:extLst>
          </p:cNvPr>
          <p:cNvSpPr/>
          <p:nvPr/>
        </p:nvSpPr>
        <p:spPr>
          <a:xfrm>
            <a:off x="7257437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Các</a:t>
            </a:r>
            <a:r>
              <a:rPr kumimoji="0" lang="vi-VN" sz="16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thành viên trong nhóm đều đóng góp ý kiến, trao đổi với nhau một cách hòa đồng.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4D2145-A4EF-7245-AD6C-0918B3EDDA12}"/>
              </a:ext>
            </a:extLst>
          </p:cNvPr>
          <p:cNvSpPr/>
          <p:nvPr/>
        </p:nvSpPr>
        <p:spPr>
          <a:xfrm>
            <a:off x="1843315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Phân</a:t>
            </a:r>
            <a:r>
              <a:rPr kumimoji="0" lang="vi-VN" sz="2000" b="1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chia </a:t>
            </a:r>
            <a:r>
              <a:rPr lang="vi-VN" sz="2000" b="1" smtClean="0">
                <a:solidFill>
                  <a:srgbClr val="7030A0"/>
                </a:solidFill>
                <a:latin typeface="Chivo" pitchFamily="2" charset="77"/>
                <a:ea typeface="Roboto" panose="02000000000000000000" pitchFamily="2" charset="0"/>
              </a:rPr>
              <a:t>c</a:t>
            </a:r>
            <a:r>
              <a:rPr kumimoji="0" lang="vi-V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ông</a:t>
            </a:r>
            <a:r>
              <a:rPr kumimoji="0" lang="vi-VN" sz="2000" b="1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việc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25E162-5D87-6D40-9F64-E1202F140487}"/>
              </a:ext>
            </a:extLst>
          </p:cNvPr>
          <p:cNvSpPr/>
          <p:nvPr/>
        </p:nvSpPr>
        <p:spPr>
          <a:xfrm>
            <a:off x="1843313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Các</a:t>
            </a:r>
            <a:r>
              <a:rPr kumimoji="0" lang="vi-VN" sz="16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thành viên trong nhóm đều có công việc để làm.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A9BDC6-D7F7-6947-97B2-50418FE24542}"/>
              </a:ext>
            </a:extLst>
          </p:cNvPr>
          <p:cNvSpPr/>
          <p:nvPr/>
        </p:nvSpPr>
        <p:spPr>
          <a:xfrm>
            <a:off x="7257437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Deadline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9431E6-C17D-B945-A969-467512E6B5D8}"/>
              </a:ext>
            </a:extLst>
          </p:cNvPr>
          <p:cNvSpPr/>
          <p:nvPr/>
        </p:nvSpPr>
        <p:spPr>
          <a:xfrm>
            <a:off x="7257437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Cuối</a:t>
            </a:r>
            <a:r>
              <a:rPr kumimoji="0" lang="vi-VN" sz="16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mỗi tuần đều có deadline do nhóm trưởng quy định nên nhóm làm việc rất tích cực.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35" y="4562834"/>
            <a:ext cx="652468" cy="6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94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4400" smtClean="0">
                <a:solidFill>
                  <a:srgbClr val="FFFFFF"/>
                </a:solidFill>
              </a:rPr>
              <a:t>Giao diện</a:t>
            </a: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vi-VN" sz="440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chủ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</a:t>
            </a:r>
            <a:r>
              <a:rPr kumimoji="0" lang="vi-VN" sz="1000" b="0" i="0" u="none" strike="noStrike" kern="1200" cap="none" spc="30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4 – 404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/>
                </a:blip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90" y="2056305"/>
            <a:ext cx="5447985" cy="34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41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2000"/>
                    </a14:imgEffect>
                    <a14:imgEffect>
                      <a14:brightnessContrast bright="-89000" contrast="-23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/>
            <a:r>
              <a:rPr lang="vi-VN" sz="4800">
                <a:solidFill>
                  <a:prstClr val="white"/>
                </a:solidFill>
                <a:latin typeface="Arial" pitchFamily="34" charset="0"/>
                <a:cs typeface="Dubai Medium" panose="020B0603030403030204"/>
              </a:rPr>
              <a:t>Nội </a:t>
            </a:r>
            <a:r>
              <a:rPr lang="vi-VN" sz="4800" smtClean="0">
                <a:solidFill>
                  <a:prstClr val="white"/>
                </a:solidFill>
                <a:latin typeface="Arial" pitchFamily="34" charset="0"/>
                <a:cs typeface="Dubai Medium" panose="020B0603030403030204"/>
              </a:rPr>
              <a:t>dung</a:t>
            </a:r>
            <a:endParaRPr lang="en-US" sz="4800" dirty="0">
              <a:solidFill>
                <a:prstClr val="white"/>
              </a:solidFill>
              <a:latin typeface=".VnPark" panose="020B7200000000000000" pitchFamily="34" charset="0"/>
              <a:cs typeface="Dubai Medium" panose="020B0603030403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67541" y="5413420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7404" y="2042158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Giới thiệu thành viên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24447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Giới thiệu đề tài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00903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Khó khăn – </a:t>
            </a:r>
            <a:r>
              <a:rPr lang="vi-VN" altLang="ko-KR" sz="3200" b="1" smtClean="0">
                <a:solidFill>
                  <a:prstClr val="white"/>
                </a:solidFill>
                <a:latin typeface="Arial"/>
                <a:cs typeface="Arial" pitchFamily="34" charset="0"/>
              </a:rPr>
              <a:t>Thuận </a:t>
            </a:r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lợi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5680" y="5592371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Demo </a:t>
            </a:r>
            <a:r>
              <a:rPr lang="vi-VN" altLang="ko-KR" sz="3200" b="1" smtClean="0">
                <a:solidFill>
                  <a:prstClr val="white"/>
                </a:solidFill>
                <a:latin typeface="Arial"/>
                <a:cs typeface="Arial" pitchFamily="34" charset="0"/>
              </a:rPr>
              <a:t>ứng dụng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01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02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03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7534" y="5601081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04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5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29351" y="214587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smtClean="0">
                <a:solidFill>
                  <a:schemeClr val="bg1"/>
                </a:solidFill>
              </a:rPr>
              <a:t>Menu ngang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8" y="996410"/>
            <a:ext cx="8786648" cy="5352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9765" y="1790260"/>
            <a:ext cx="258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smtClean="0">
                <a:solidFill>
                  <a:schemeClr val="bg1"/>
                </a:solidFill>
              </a:rPr>
              <a:t>Banner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1" y="2439605"/>
            <a:ext cx="7598981" cy="414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4648" y="220717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Dịch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vụ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8426" y="3010141"/>
            <a:ext cx="258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Sản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phẩm mới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26487"/>
            <a:ext cx="10058400" cy="1701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47" y="3815911"/>
            <a:ext cx="5731902" cy="20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23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5621" y="608451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Khuyến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mãi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3059" y="608451"/>
            <a:ext cx="269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Sản phẩm HOT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8" y="1552296"/>
            <a:ext cx="4825771" cy="1862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8" y="1552296"/>
            <a:ext cx="6697025" cy="46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36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05118" y="629471"/>
            <a:ext cx="345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Khuyến mãi đặc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biệt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6121" y="629471"/>
            <a:ext cx="294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 smtClean="0">
                <a:solidFill>
                  <a:prstClr val="white"/>
                </a:solidFill>
                <a:latin typeface="Arial"/>
              </a:rPr>
              <a:t>Ưu đãi mỗi tuần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1" y="1482735"/>
            <a:ext cx="5398944" cy="2188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05" y="1482735"/>
            <a:ext cx="5749158" cy="3109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1" y="4811927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3644" y="3979995"/>
            <a:ext cx="290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smtClean="0">
                <a:solidFill>
                  <a:schemeClr val="bg1"/>
                </a:solidFill>
              </a:rPr>
              <a:t>Phần chân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96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cửa</a:t>
            </a:r>
            <a:r>
              <a:rPr kumimoji="0" lang="vi-VN" sz="44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hàng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/>
                </a:blip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09" y="2056305"/>
            <a:ext cx="5420519" cy="34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2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85199" y="209057"/>
            <a:ext cx="345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91" y="917159"/>
            <a:ext cx="5443927" cy="5826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917159"/>
            <a:ext cx="5731902" cy="1492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1656" y="209057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smtClean="0">
                <a:solidFill>
                  <a:schemeClr val="bg1"/>
                </a:solidFill>
              </a:rPr>
              <a:t>Phần Banner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3830623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1656" y="285838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Phần </a:t>
            </a:r>
            <a:r>
              <a:rPr lang="vi-VN" sz="2800" smtClean="0">
                <a:solidFill>
                  <a:schemeClr val="bg1"/>
                </a:solidFill>
              </a:rPr>
              <a:t>chân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6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chi tiết sản</a:t>
            </a:r>
            <a:r>
              <a:rPr kumimoji="0" lang="vi-VN" sz="44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phẩm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/>
                </a:blip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59" y="2056305"/>
            <a:ext cx="5445369" cy="34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412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85199" y="209057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chi tiết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sản phẩm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1656" y="209057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3830623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1656" y="285838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</a:t>
            </a: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917159"/>
            <a:ext cx="5742453" cy="1492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57" y="917159"/>
            <a:ext cx="5915577" cy="47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52666" y="503347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bình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luận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32" y="1431296"/>
            <a:ext cx="10058400" cy="40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5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40317" y="618960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đánh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giá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3" y="1495686"/>
            <a:ext cx="10058400" cy="43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7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681420" y="4316687"/>
            <a:ext cx="4942831" cy="1556989"/>
          </a:xfrm>
        </p:spPr>
        <p:txBody>
          <a:bodyPr/>
          <a:lstStyle/>
          <a:p>
            <a:r>
              <a:rPr lang="vi-VN" smtClean="0">
                <a:solidFill>
                  <a:srgbClr val="7030A0"/>
                </a:solidFill>
              </a:rPr>
              <a:t>Giới thiệu </a:t>
            </a:r>
          </a:p>
          <a:p>
            <a:r>
              <a:rPr lang="vi-VN" smtClean="0">
                <a:solidFill>
                  <a:srgbClr val="7030A0"/>
                </a:solidFill>
              </a:rPr>
              <a:t>thành viên</a:t>
            </a:r>
            <a:endParaRPr lang="en-US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264" y="3105029"/>
            <a:ext cx="963251" cy="963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264" y="3214766"/>
            <a:ext cx="938865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tin tức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/>
                </a:blip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89" y="2056305"/>
            <a:ext cx="5436439" cy="34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8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11010" y="444739"/>
            <a:ext cx="50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 và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phần bài viết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71" y="1131670"/>
            <a:ext cx="6218078" cy="1167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56" y="2626622"/>
            <a:ext cx="8798109" cy="37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50303" y="345691"/>
            <a:ext cx="303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Bài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viết phổ biến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07" y="868911"/>
            <a:ext cx="2905530" cy="5849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91" y="982075"/>
            <a:ext cx="2781688" cy="4324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8" y="982075"/>
            <a:ext cx="2772162" cy="45250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0620" y="345691"/>
            <a:ext cx="3104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smtClean="0">
                <a:solidFill>
                  <a:schemeClr val="bg1"/>
                </a:solidFill>
              </a:rPr>
              <a:t>Danh mục bài viết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1808" y="345691"/>
            <a:ext cx="266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smtClean="0">
                <a:solidFill>
                  <a:schemeClr val="bg1"/>
                </a:solidFill>
              </a:rPr>
              <a:t>Thư điện tử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19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77862" y="524366"/>
            <a:ext cx="340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tin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tức chi tiết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" y="1226502"/>
            <a:ext cx="10058400" cy="50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22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3580" y="220716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Bình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luận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3059" y="220716"/>
            <a:ext cx="269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Gửi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bình luận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4" y="771354"/>
            <a:ext cx="5376445" cy="3324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80" y="771354"/>
            <a:ext cx="5792008" cy="3324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075" y="4840922"/>
            <a:ext cx="5731902" cy="1795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1185" y="4317702"/>
            <a:ext cx="221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smtClean="0">
                <a:solidFill>
                  <a:schemeClr val="bg1"/>
                </a:solidFill>
              </a:rPr>
              <a:t>Phần chân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678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giới</a:t>
            </a:r>
            <a:r>
              <a:rPr kumimoji="0" lang="vi-VN" sz="44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thiệu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/>
                </a:blip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62" y="2056305"/>
            <a:ext cx="5424624" cy="34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64178" y="655549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2207" y="655549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4221899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2207" y="331219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</a:t>
            </a: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1565254"/>
            <a:ext cx="5731902" cy="1442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66" y="1565254"/>
            <a:ext cx="5758253" cy="44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0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liên</a:t>
            </a:r>
            <a:r>
              <a:rPr kumimoji="0" lang="vi-VN" sz="44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hệ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/>
                </a:blip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90" y="2056305"/>
            <a:ext cx="5429725" cy="34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88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64178" y="655549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2207" y="655549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4221899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2207" y="331219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</a:t>
            </a: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29" y="1433503"/>
            <a:ext cx="5666315" cy="4584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1354146"/>
            <a:ext cx="5731902" cy="14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0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giỏ</a:t>
            </a:r>
            <a:r>
              <a:rPr kumimoji="0" lang="vi-VN" sz="44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hàng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/>
                </a:blip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68" y="2056305"/>
            <a:ext cx="5475978" cy="33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08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732554" y="487480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4000" smtClean="0">
                <a:solidFill>
                  <a:srgbClr val="000000"/>
                </a:solidFill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Trưởng nhóm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Nguyễn</a:t>
            </a:r>
            <a:r>
              <a:rPr kumimoji="0" lang="vi-VN" sz="40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 Ngọc Huy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Dubai Medium" panose="020B0603030403030204" pitchFamily="34" charset="-78"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732554" y="1810919"/>
            <a:ext cx="5887946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vi-VN" baseline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vi-VN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baseline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 chủ, Trang giới</a:t>
            </a:r>
            <a:r>
              <a:rPr lang="vi-VN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thiệu, </a:t>
            </a:r>
            <a:r>
              <a:rPr lang="vi-VN" baseline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 quản</a:t>
            </a:r>
            <a:r>
              <a:rPr lang="vi-VN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trị</a:t>
            </a:r>
            <a:endParaRPr lang="vi-VN" baseline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1 -  Hiển thị sản phẩm mới, mua nhiều, xem nhiều,...</a:t>
            </a:r>
          </a:p>
          <a:p>
            <a:pPr lvl="0" algn="just">
              <a:lnSpc>
                <a:spcPct val="150000"/>
              </a:lnSpc>
            </a:pP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2 -  Các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thông tin khuyến mãi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3 -  Tin tức mới, liên quan đến sản phẩm.</a:t>
            </a:r>
          </a:p>
          <a:p>
            <a:pPr lvl="0" algn="just">
              <a:lnSpc>
                <a:spcPct val="150000"/>
              </a:lnSpc>
            </a:pP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4 -  Dịch vụ/cam kết/đối tác…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5 -  Làm file word Assignment.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6 -  Báo cáo tiến độ hàng tuần.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7 - Quản lí thêm, xóa, sửa các chương trình khuyến mãi, layout trang chủ, slider trang chủ, form liên hệ, góp ý, báo lỗi.</a:t>
            </a:r>
            <a:endParaRPr lang="vi-VN" sz="16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 b="10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13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64178" y="655549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2207" y="655549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4221899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2207" y="331219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</a:t>
            </a: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1434723"/>
            <a:ext cx="5731902" cy="149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72" y="1434723"/>
            <a:ext cx="5737610" cy="45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quản</a:t>
            </a:r>
            <a:r>
              <a:rPr kumimoji="0" lang="vi-VN" sz="44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trị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vi-VN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/>
                    </a:blip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/>
                </a:blip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0" y="2020700"/>
            <a:ext cx="5509880" cy="34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13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0032" y="755595"/>
            <a:ext cx="284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đăng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nhập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19" y="1580093"/>
            <a:ext cx="9216277" cy="43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0032" y="755595"/>
            <a:ext cx="284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đăng ký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6" y="1516687"/>
            <a:ext cx="10058400" cy="47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1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36270" y="503347"/>
            <a:ext cx="3329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lí danh sách sản phẩm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2" y="1678209"/>
            <a:ext cx="9324610" cy="45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36978" y="387733"/>
            <a:ext cx="3329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nhãn</a:t>
            </a:r>
            <a:r>
              <a:rPr kumimoji="0" lang="vi-VN" sz="2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hàng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5" y="1600974"/>
            <a:ext cx="10058400" cy="48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36978" y="387733"/>
            <a:ext cx="3329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tin tức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5" y="1478173"/>
            <a:ext cx="10058400" cy="48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6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263842" y="1159167"/>
            <a:ext cx="7312729" cy="5155356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609600" y="548633"/>
            <a:ext cx="3665882" cy="21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vi-VN" sz="6000" kern="0" smtClean="0">
                <a:solidFill>
                  <a:srgbClr val="7030A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Demo ứng dụng</a:t>
            </a:r>
            <a:endParaRPr sz="5867" kern="0">
              <a:solidFill>
                <a:srgbClr val="7030A0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609600" y="2727933"/>
            <a:ext cx="30692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133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788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/>
          <p:nvPr/>
        </p:nvSpPr>
        <p:spPr>
          <a:xfrm>
            <a:off x="3682167" y="1015167"/>
            <a:ext cx="4827600" cy="4827600"/>
          </a:xfrm>
          <a:prstGeom prst="ellipse">
            <a:avLst/>
          </a:prstGeom>
          <a:solidFill>
            <a:srgbClr val="FFFFFF">
              <a:alpha val="87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134;p29"/>
          <p:cNvSpPr txBox="1">
            <a:spLocks noGrp="1"/>
          </p:cNvSpPr>
          <p:nvPr>
            <p:ph type="ctrTitle"/>
          </p:nvPr>
        </p:nvSpPr>
        <p:spPr>
          <a:xfrm>
            <a:off x="3844471" y="1015167"/>
            <a:ext cx="4374619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vi-VN" smtClean="0">
                <a:solidFill>
                  <a:schemeClr val="accent1"/>
                </a:solidFill>
              </a:rPr>
              <a:t>Thank you for watching 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1"/>
          </p:nvPr>
        </p:nvSpPr>
        <p:spPr>
          <a:xfrm>
            <a:off x="3350317" y="3677233"/>
            <a:ext cx="54912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vi-VN" smtClean="0">
                <a:solidFill>
                  <a:schemeClr val="accent1"/>
                </a:solidFill>
              </a:rPr>
              <a:t>Cám ơn thầy cô và các bạn đã theo dõi.</a:t>
            </a: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2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Thành</a:t>
            </a:r>
            <a:r>
              <a:rPr kumimoji="0" lang="vi-VN" sz="4000" b="0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 viên 1</a:t>
            </a:r>
            <a:endParaRPr kumimoji="0" lang="vi-VN" sz="4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ubai Medium" panose="020B0603030403030204" pitchFamily="34" charset="-78"/>
              <a:ea typeface="Roboto Condensed" panose="02000000000000000000" pitchFamily="2" charset="0"/>
              <a:cs typeface="Dubai Medium" panose="020B0603030403030204" pitchFamily="34" charset="-7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Lê</a:t>
            </a:r>
            <a:r>
              <a:rPr kumimoji="0" lang="vi-VN" sz="40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 Thị Thùy Dung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Dubai Medium" panose="020B0603030403030204" pitchFamily="34" charset="-78"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vi-V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cửa</a:t>
            </a:r>
            <a:r>
              <a:rPr kumimoji="0" lang="vi-VN" sz="1800" b="0" i="0" u="none" strike="noStrike" kern="1200" cap="none" spc="0" normalizeH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hàng,</a:t>
            </a:r>
            <a:r>
              <a:rPr lang="vi-VN" baseline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Trang quản</a:t>
            </a:r>
            <a:r>
              <a:rPr lang="vi-VN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trị</a:t>
            </a:r>
            <a:endParaRPr kumimoji="0" lang="vi-VN" sz="1800" b="0" i="0" u="none" strike="noStrike" kern="1200" cap="none" spc="0" normalizeH="0" baseline="0" noProof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1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Hiển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thị danh sách sản phẩm.           </a:t>
            </a:r>
            <a:endParaRPr lang="vi-VN" sz="160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2 - 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Các thông tin khuyến mãi.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3 -  Sắp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xếp, lọc sản phẩm theo giá, lượt mua, thời gian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ra  mắt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,...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4 -  Phân loại sản phẩm theo danh mục, nhãn hàng, màu sắc, giá,...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5 -  Phân trang.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6 -  Quản lí thêm, xóa, sửa sản phẩm, loại sản phẩm, nhãn hàng.</a:t>
            </a:r>
            <a:endParaRPr lang="vi-VN" sz="16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29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7835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443325" y="803384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Thành viên 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Lê Ngọc</a:t>
            </a:r>
            <a:r>
              <a:rPr kumimoji="0" lang="vi-VN" sz="40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 Vương Điền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Dubai Medium" panose="020B0603030403030204" pitchFamily="34" charset="-78"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443325" y="2114014"/>
            <a:ext cx="677917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chi tiết</a:t>
            </a:r>
            <a:r>
              <a:rPr kumimoji="0" lang="vi-VN" sz="1800" b="0" i="0" u="none" strike="noStrike" kern="1200" cap="none" spc="0" normalizeH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sản phẩm, Trang quản</a:t>
            </a:r>
            <a:r>
              <a:rPr kumimoji="0" lang="vi-VN" sz="1800" b="0" i="0" u="none" strike="noStrike" kern="1200" cap="none" spc="0" normalizeH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trị</a:t>
            </a:r>
            <a:endParaRPr kumimoji="0" lang="vi-VN" sz="1800" b="0" i="0" u="none" strike="noStrike" kern="1200" cap="none" spc="0" normalizeH="0" baseline="0" noProof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1 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Hiển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thị chi tiết sản phẩm, mô tả, thông tin.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2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Bình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luận, đánh giá về sản phẩm.          </a:t>
            </a:r>
            <a:endParaRPr lang="vi-VN" sz="160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3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Hiển thị gợi ý các sản phẩm liên quan.</a:t>
            </a:r>
          </a:p>
          <a:p>
            <a:pPr lvl="0" algn="just">
              <a:lnSpc>
                <a:spcPct val="150000"/>
              </a:lnSpc>
            </a:pP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4 - Quản lí thêm, xóa, sửa thuộc tính sản phẩm, bình luận sản phẩm.</a:t>
            </a:r>
            <a:endParaRPr lang="vi-VN" sz="16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5" b="17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182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Thành viên 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Nguyễn</a:t>
            </a:r>
            <a:r>
              <a:rPr kumimoji="0" lang="vi-VN" sz="40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 Trần Trọng Phúc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Dubai Medium" panose="020B0603030403030204" pitchFamily="34" charset="-78"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giỏ</a:t>
            </a:r>
            <a:r>
              <a:rPr kumimoji="0" lang="vi-VN" sz="1800" b="0" i="0" u="none" strike="noStrike" kern="1200" cap="none" spc="0" normalizeH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hàng, Trang quản trị</a:t>
            </a:r>
            <a:endParaRPr kumimoji="0" lang="vi-VN" sz="1800" b="0" i="0" u="none" strike="noStrike" kern="1200" cap="none" spc="0" normalizeH="0" baseline="0" noProof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1 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Hiện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giỏ hàng.          </a:t>
            </a:r>
            <a:endParaRPr lang="vi-VN" sz="160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2 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Thêm hàng vào giỏ, xóa hàng khỏi giỏ.</a:t>
            </a:r>
            <a:endParaRPr lang="vi-VN" sz="16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3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Xóa hết, cập nhật số lượng.</a:t>
            </a:r>
          </a:p>
          <a:p>
            <a:pPr lvl="0" algn="just">
              <a:lnSpc>
                <a:spcPct val="150000"/>
              </a:lnSpc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4  -  Lưu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giỏ hàng cho mỗi user.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5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Quản lí thêm, xóa, sửa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đơn hàng.</a:t>
            </a:r>
            <a:endParaRPr lang="vi-VN" sz="16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4" r="14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210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Thành viên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Trần</a:t>
            </a:r>
            <a:r>
              <a:rPr kumimoji="0" lang="vi-VN" sz="40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 Hoàng Phong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Dubai Medium" panose="020B0603030403030204" pitchFamily="34" charset="-78"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tin tức, Trang quản</a:t>
            </a:r>
            <a:r>
              <a:rPr kumimoji="0" lang="vi-VN" sz="1800" b="0" i="0" u="none" strike="noStrike" kern="1200" cap="none" spc="0" normalizeH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trị</a:t>
            </a:r>
            <a:endParaRPr kumimoji="0" lang="vi-VN" sz="1800" b="0" i="0" u="none" strike="noStrike" kern="1200" cap="none" spc="0" normalizeH="0" baseline="0" noProof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1  -  Hiển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thị tin tức.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2  -  Sắp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xếp, lọc tin tức theo loại, thời gian đăng,…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3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Xem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tin tức chi tiết, bình luận của tin tức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4 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Làm PowerPoint.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5 -  Quản lí thêm, xóa, sửa tin tức, loại tin tức, bình luận tin tức.</a:t>
            </a:r>
            <a:endParaRPr lang="vi-VN" sz="16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</a:t>
            </a:r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" r="1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24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Thành viên 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Trần</a:t>
            </a:r>
            <a:r>
              <a:rPr kumimoji="0" lang="vi-VN" sz="4000" b="0" i="0" u="none" strike="noStrike" kern="1200" cap="none" spc="0" normalizeH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 Văn Khiêm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Dubai Medium" panose="020B0603030403030204" pitchFamily="34" charset="-78"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người</a:t>
            </a:r>
            <a:r>
              <a:rPr kumimoji="0" lang="vi-VN" sz="1800" b="0" i="0" u="none" strike="noStrike" kern="1200" cap="none" spc="0" normalizeH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dùng, Trang quản trị</a:t>
            </a:r>
            <a:endParaRPr kumimoji="0" lang="vi-VN" sz="1800" b="0" i="0" u="none" strike="noStrike" kern="1200" cap="none" spc="0" normalizeH="0" baseline="0" noProof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1 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Đăng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ký, đăng nhập, đăng xuất, kích hoạt tài khoản, quên mật khẩu, đổi mật khẩu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2 - Xem giỏ hàng của mình, xem các đơn hàng đã đặt, trạng thái đơn hàng, xác nhận đơn hàng.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3 - Quản lí thêm, xóa, sửa tài khoản người dùng, đăng nhập trang quản trị</a:t>
            </a:r>
            <a:endParaRPr lang="vi-VN" sz="16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          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r="2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29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305752"/>
      </a:accent1>
      <a:accent2>
        <a:srgbClr val="529076"/>
      </a:accent2>
      <a:accent3>
        <a:srgbClr val="6BB98F"/>
      </a:accent3>
      <a:accent4>
        <a:srgbClr val="8CE2AB"/>
      </a:accent4>
      <a:accent5>
        <a:srgbClr val="3B5E5C"/>
      </a:accent5>
      <a:accent6>
        <a:srgbClr val="6D768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D Background by Slidesgo">
  <a:themeElements>
    <a:clrScheme name="Simple Light">
      <a:dk1>
        <a:srgbClr val="140B84"/>
      </a:dk1>
      <a:lt1>
        <a:srgbClr val="FFFFFF"/>
      </a:lt1>
      <a:dk2>
        <a:srgbClr val="11FFFF"/>
      </a:dk2>
      <a:lt2>
        <a:srgbClr val="EF00DE"/>
      </a:lt2>
      <a:accent1>
        <a:srgbClr val="781FC2"/>
      </a:accent1>
      <a:accent2>
        <a:srgbClr val="617EFF"/>
      </a:accent2>
      <a:accent3>
        <a:srgbClr val="392FB4"/>
      </a:accent3>
      <a:accent4>
        <a:srgbClr val="01C4C4"/>
      </a:accent4>
      <a:accent5>
        <a:srgbClr val="B800AB"/>
      </a:accent5>
      <a:accent6>
        <a:srgbClr val="392FB4"/>
      </a:accent6>
      <a:hlink>
        <a:srgbClr val="395B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Theme">
  <a:themeElements>
    <a:clrScheme name="2020 Templates - Purple Monochro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387E6"/>
      </a:accent1>
      <a:accent2>
        <a:srgbClr val="B27BD3"/>
      </a:accent2>
      <a:accent3>
        <a:srgbClr val="A773C6"/>
      </a:accent3>
      <a:accent4>
        <a:srgbClr val="9B6AB9"/>
      </a:accent4>
      <a:accent5>
        <a:srgbClr val="8C61A9"/>
      </a:accent5>
      <a:accent6>
        <a:srgbClr val="825A9D"/>
      </a:accent6>
      <a:hlink>
        <a:srgbClr val="825A9D"/>
      </a:hlink>
      <a:folHlink>
        <a:srgbClr val="C386E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0" i="0" dirty="0">
            <a:latin typeface="Roboto Light" panose="02000000000000000000" pitchFamily="2" charset="0"/>
            <a:ea typeface="Roboto Light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1291</Words>
  <Application>Microsoft Office PowerPoint</Application>
  <PresentationFormat>Widescreen</PresentationFormat>
  <Paragraphs>214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48</vt:i4>
      </vt:variant>
    </vt:vector>
  </HeadingPairs>
  <TitlesOfParts>
    <vt:vector size="86" baseType="lpstr">
      <vt:lpstr>Abel</vt:lpstr>
      <vt:lpstr>Arial Unicode MS</vt:lpstr>
      <vt:lpstr>Century Gothic</vt:lpstr>
      <vt:lpstr>Chivo</vt:lpstr>
      <vt:lpstr>Chivo Light</vt:lpstr>
      <vt:lpstr>Dosis</vt:lpstr>
      <vt:lpstr>Dubai Medium</vt:lpstr>
      <vt:lpstr>Fira Sans</vt:lpstr>
      <vt:lpstr>Fira Sans Medium</vt:lpstr>
      <vt:lpstr>Fira Sans SemiBold</vt:lpstr>
      <vt:lpstr>Gill Sans</vt:lpstr>
      <vt:lpstr>Open Sans Light</vt:lpstr>
      <vt:lpstr>Open Sans Semibold</vt:lpstr>
      <vt:lpstr>Oswald Medium</vt:lpstr>
      <vt:lpstr>Oswald SemiBold</vt:lpstr>
      <vt:lpstr>Poppins</vt:lpstr>
      <vt:lpstr>Roboto</vt:lpstr>
      <vt:lpstr>Roboto Bold</vt:lpstr>
      <vt:lpstr>Roboto Condensed</vt:lpstr>
      <vt:lpstr>Roboto Light</vt:lpstr>
      <vt:lpstr>Roboto Regular</vt:lpstr>
      <vt:lpstr>.VnPark</vt:lpstr>
      <vt:lpstr>Arial</vt:lpstr>
      <vt:lpstr>Calibri</vt:lpstr>
      <vt:lpstr>Calibri Light</vt:lpstr>
      <vt:lpstr>Helvetica</vt:lpstr>
      <vt:lpstr>Segoe UI</vt:lpstr>
      <vt:lpstr>Segoe UI Light</vt:lpstr>
      <vt:lpstr>Wingdings</vt:lpstr>
      <vt:lpstr>1_Office Theme</vt:lpstr>
      <vt:lpstr>Contents Slide Master</vt:lpstr>
      <vt:lpstr>Office Theme</vt:lpstr>
      <vt:lpstr>2_Office Theme</vt:lpstr>
      <vt:lpstr>3D Background by Slidesgo</vt:lpstr>
      <vt:lpstr>3_Office Theme</vt:lpstr>
      <vt:lpstr>Technology Infographics by Slidesgo</vt:lpstr>
      <vt:lpstr>1_Technology Infographics by Slidesgo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Khó khăn</vt:lpstr>
      <vt:lpstr>Thuận lợi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watching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158</cp:revision>
  <dcterms:created xsi:type="dcterms:W3CDTF">2020-12-03T17:28:23Z</dcterms:created>
  <dcterms:modified xsi:type="dcterms:W3CDTF">2020-12-08T09:18:53Z</dcterms:modified>
</cp:coreProperties>
</file>